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53" r:id="rId2"/>
    <p:sldMasterId id="2147483662" r:id="rId3"/>
    <p:sldMasterId id="2147483873" r:id="rId4"/>
  </p:sldMasterIdLst>
  <p:notesMasterIdLst>
    <p:notesMasterId r:id="rId22"/>
  </p:notesMasterIdLst>
  <p:sldIdLst>
    <p:sldId id="289" r:id="rId5"/>
    <p:sldId id="260" r:id="rId6"/>
    <p:sldId id="302" r:id="rId7"/>
    <p:sldId id="290" r:id="rId8"/>
    <p:sldId id="291" r:id="rId9"/>
    <p:sldId id="292" r:id="rId10"/>
    <p:sldId id="275" r:id="rId11"/>
    <p:sldId id="301" r:id="rId12"/>
    <p:sldId id="297" r:id="rId13"/>
    <p:sldId id="298" r:id="rId14"/>
    <p:sldId id="299" r:id="rId15"/>
    <p:sldId id="300" r:id="rId16"/>
    <p:sldId id="293" r:id="rId17"/>
    <p:sldId id="294" r:id="rId18"/>
    <p:sldId id="295" r:id="rId19"/>
    <p:sldId id="296" r:id="rId20"/>
    <p:sldId id="274" r:id="rId21"/>
  </p:sldIdLst>
  <p:sldSz cx="9144000" cy="5143500" type="screen16x9"/>
  <p:notesSz cx="6858000" cy="9144000"/>
  <p:custDataLst>
    <p:tags r:id="rId23"/>
  </p:custDataLst>
  <p:defaultTex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09" userDrawn="1">
          <p15:clr>
            <a:srgbClr val="A4A3A4"/>
          </p15:clr>
        </p15:guide>
        <p15:guide id="3"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191B"/>
    <a:srgbClr val="CD1D21"/>
    <a:srgbClr val="21B4D1"/>
    <a:srgbClr val="64B4F0"/>
    <a:srgbClr val="3CC5E0"/>
    <a:srgbClr val="0D7EC5"/>
    <a:srgbClr val="A1CCE6"/>
    <a:srgbClr val="67C8DB"/>
    <a:srgbClr val="3BDDE0"/>
    <a:srgbClr val="40B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81" autoAdjust="0"/>
    <p:restoredTop sz="94660"/>
  </p:normalViewPr>
  <p:slideViewPr>
    <p:cSldViewPr snapToGrid="0" showGuides="1">
      <p:cViewPr varScale="1">
        <p:scale>
          <a:sx n="85" d="100"/>
          <a:sy n="85" d="100"/>
        </p:scale>
        <p:origin x="696" y="56"/>
      </p:cViewPr>
      <p:guideLst>
        <p:guide orient="horz" pos="1620"/>
        <p:guide pos="209"/>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87A361-2F3C-40BC-A158-3887D1A90FA0}" type="datetimeFigureOut">
              <a:rPr lang="es-ES" smtClean="0"/>
              <a:t>12/06/2026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218D1A-0308-4C30-BEF3-55A198D3161A}" type="slidenum">
              <a:rPr lang="es-ES" smtClean="0"/>
              <a:t>‹Nº›</a:t>
            </a:fld>
            <a:endParaRPr lang="es-ES"/>
          </a:p>
        </p:txBody>
      </p:sp>
    </p:spTree>
    <p:extLst>
      <p:ext uri="{BB962C8B-B14F-4D97-AF65-F5344CB8AC3E}">
        <p14:creationId xmlns:p14="http://schemas.microsoft.com/office/powerpoint/2010/main" val="304207901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169455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68113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988069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781160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86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777252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14034" y="1666716"/>
            <a:ext cx="3889405" cy="272907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0562" y="1666715"/>
            <a:ext cx="3895937" cy="2729073"/>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6/12/2026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768362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427771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En blanco">
    <p:spTree>
      <p:nvGrpSpPr>
        <p:cNvPr id="1" name=""/>
        <p:cNvGrpSpPr/>
        <p:nvPr/>
      </p:nvGrpSpPr>
      <p:grpSpPr>
        <a:xfrm>
          <a:off x="0" y="0"/>
          <a:ext cx="0" cy="0"/>
          <a:chOff x="0" y="0"/>
          <a:chExt cx="0" cy="0"/>
        </a:xfrm>
      </p:grpSpPr>
      <p:sp>
        <p:nvSpPr>
          <p:cNvPr id="2" name="Rectángulo 1"/>
          <p:cNvSpPr/>
          <p:nvPr userDrawn="1"/>
        </p:nvSpPr>
        <p:spPr>
          <a:xfrm>
            <a:off x="0" y="0"/>
            <a:ext cx="9144000" cy="5143500"/>
          </a:xfrm>
          <a:prstGeom prst="rect">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sp>
        <p:nvSpPr>
          <p:cNvPr id="10" name="8 CuadroTexto"/>
          <p:cNvSpPr txBox="1"/>
          <p:nvPr userDrawn="1"/>
        </p:nvSpPr>
        <p:spPr>
          <a:xfrm>
            <a:off x="8795386" y="4886061"/>
            <a:ext cx="448259" cy="211203"/>
          </a:xfrm>
          <a:prstGeom prst="rect">
            <a:avLst/>
          </a:prstGeom>
          <a:noFill/>
        </p:spPr>
        <p:txBody>
          <a:bodyPr wrap="square" lIns="36000" tIns="36000" rIns="36000" bIns="36000"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l"/>
            <a:fld id="{1E17D745-DD46-494D-911C-3DFD40081CA5}" type="slidenum">
              <a:rPr lang="es-ES" sz="900" noProof="0" smtClean="0">
                <a:solidFill>
                  <a:schemeClr val="tx1"/>
                </a:solidFill>
                <a:latin typeface="Arial Narrow" panose="020B0606020202030204" pitchFamily="34" charset="0"/>
              </a:rPr>
              <a:pPr lvl="0" algn="l"/>
              <a:t>‹Nº›</a:t>
            </a:fld>
            <a:endParaRPr lang="es-ES" sz="900" noProof="0" dirty="0">
              <a:solidFill>
                <a:schemeClr val="tx1"/>
              </a:solidFill>
              <a:latin typeface="Arial Narrow" panose="020B0606020202030204" pitchFamily="34" charset="0"/>
            </a:endParaRPr>
          </a:p>
        </p:txBody>
      </p:sp>
      <p:sp>
        <p:nvSpPr>
          <p:cNvPr id="11" name="10 Rectángulo redondeado"/>
          <p:cNvSpPr/>
          <p:nvPr userDrawn="1"/>
        </p:nvSpPr>
        <p:spPr>
          <a:xfrm>
            <a:off x="8717537" y="4861447"/>
            <a:ext cx="34289" cy="23366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pic>
        <p:nvPicPr>
          <p:cNvPr id="6" name="Imagen 5"/>
          <p:cNvPicPr>
            <a:picLocks noChangeAspect="1"/>
          </p:cNvPicPr>
          <p:nvPr userDrawn="1"/>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402022" y="4873101"/>
            <a:ext cx="1271956" cy="210362"/>
          </a:xfrm>
          <a:prstGeom prst="rect">
            <a:avLst/>
          </a:prstGeom>
        </p:spPr>
      </p:pic>
    </p:spTree>
    <p:custDataLst>
      <p:tags r:id="rId1"/>
    </p:custDataLst>
    <p:extLst>
      <p:ext uri="{BB962C8B-B14F-4D97-AF65-F5344CB8AC3E}">
        <p14:creationId xmlns:p14="http://schemas.microsoft.com/office/powerpoint/2010/main" val="216379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055614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13159" y="514351"/>
            <a:ext cx="3703241" cy="271145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356100" y="514351"/>
            <a:ext cx="3700859" cy="271145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6/12/2026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2690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866216" y="1085850"/>
            <a:ext cx="6619244" cy="2497186"/>
          </a:xfrm>
        </p:spPr>
        <p:txBody>
          <a:bodyPr anchor="b"/>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66216" y="3583035"/>
            <a:ext cx="6619244" cy="646065"/>
          </a:xfrm>
        </p:spPr>
        <p:txBody>
          <a:bodyPr anchor="t"/>
          <a:lstStyle>
            <a:lvl1pPr marL="0" indent="0" algn="l">
              <a:buNone/>
              <a:defRPr cap="all">
                <a:solidFill>
                  <a:schemeClr val="bg2">
                    <a:lumMod val="40000"/>
                    <a:lumOff val="6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DA38F49-B3E2-4BF0-BEC7-C30D34ABBB8D}" type="datetime1">
              <a:rPr lang="en-US" smtClean="0"/>
              <a:t>6/12/2026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C12960-6E85-460F-B6E3-5B82CB31AF3D}" type="slidenum">
              <a:rPr lang="en-US" smtClean="0"/>
              <a:t>‹Nº›</a:t>
            </a:fld>
            <a:endParaRPr lang="en-US"/>
          </a:p>
        </p:txBody>
      </p:sp>
    </p:spTree>
    <p:extLst>
      <p:ext uri="{BB962C8B-B14F-4D97-AF65-F5344CB8AC3E}">
        <p14:creationId xmlns:p14="http://schemas.microsoft.com/office/powerpoint/2010/main" val="320296069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1910" y="1885950"/>
            <a:ext cx="6686549" cy="1697086"/>
          </a:xfrm>
        </p:spPr>
        <p:txBody>
          <a:bodyPr anchor="b">
            <a:normAutofit/>
          </a:bodyPr>
          <a:lstStyle>
            <a:lvl1pPr>
              <a:defRPr sz="405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1910" y="3583035"/>
            <a:ext cx="6686549" cy="844712"/>
          </a:xfrm>
        </p:spPr>
        <p:txBody>
          <a:bodyPr anchor="t"/>
          <a:lstStyle>
            <a:lvl1pPr marL="0" indent="0" algn="l">
              <a:buNone/>
              <a:defRPr>
                <a:solidFill>
                  <a:schemeClr val="tx1">
                    <a:lumMod val="65000"/>
                    <a:lumOff val="3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DA38F49-B3E2-4BF0-BEC7-C30D34ABBB8D}" type="datetime1">
              <a:rPr lang="en-US" smtClean="0"/>
              <a:t>6/12/2026</a:t>
            </a:fld>
            <a:endParaRPr lang="en-US"/>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3242858"/>
            <a:ext cx="1308489" cy="583942"/>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398860" y="3397155"/>
            <a:ext cx="584825" cy="273844"/>
          </a:xfrm>
        </p:spPr>
        <p:txBody>
          <a:bodyPr/>
          <a:lstStyle/>
          <a:p>
            <a:fld id="{70C12960-6E85-460F-B6E3-5B82CB31AF3D}" type="slidenum">
              <a:rPr lang="en-US" smtClean="0"/>
              <a:t>‹Nº›</a:t>
            </a:fld>
            <a:endParaRPr lang="en-US"/>
          </a:p>
        </p:txBody>
      </p:sp>
    </p:spTree>
    <p:extLst>
      <p:ext uri="{BB962C8B-B14F-4D97-AF65-F5344CB8AC3E}">
        <p14:creationId xmlns:p14="http://schemas.microsoft.com/office/powerpoint/2010/main" val="92087043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4694" y="468082"/>
            <a:ext cx="6683765" cy="960668"/>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1909" y="1600200"/>
            <a:ext cx="6686550" cy="283321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948999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1910" y="1544063"/>
            <a:ext cx="6686549" cy="1101600"/>
          </a:xfrm>
        </p:spPr>
        <p:txBody>
          <a:bodyPr anchor="b"/>
          <a:lstStyle>
            <a:lvl1pPr algn="l">
              <a:defRPr sz="3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1910" y="2647597"/>
            <a:ext cx="6686549" cy="645300"/>
          </a:xfrm>
        </p:spPr>
        <p:txBody>
          <a:bodyPr anchor="t"/>
          <a:lstStyle>
            <a:lvl1pPr marL="0" indent="0" algn="l">
              <a:buNone/>
              <a:defRPr sz="150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3902193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1909" y="1600200"/>
            <a:ext cx="3235398" cy="28332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93060" y="1594666"/>
            <a:ext cx="3235398" cy="283321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6/12/2026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398860" y="590837"/>
            <a:ext cx="584825" cy="27384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2023626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04530" y="1479527"/>
            <a:ext cx="2994549"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941909" y="1911725"/>
            <a:ext cx="3257170" cy="2515545"/>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29972" y="1477106"/>
            <a:ext cx="2999251"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5375218" y="1909304"/>
            <a:ext cx="3254006" cy="2515545"/>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398860" y="590837"/>
            <a:ext cx="584825" cy="27384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226200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6322764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0282077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1910" y="334566"/>
            <a:ext cx="2628899" cy="732234"/>
          </a:xfrm>
        </p:spPr>
        <p:txBody>
          <a:bodyPr anchor="b"/>
          <a:lstStyle>
            <a:lvl1pPr algn="l">
              <a:defRPr sz="15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2259" y="334567"/>
            <a:ext cx="3886200" cy="4061222"/>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1910" y="1198960"/>
            <a:ext cx="2628899" cy="319682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1629590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1910" y="3600450"/>
            <a:ext cx="6686550" cy="425054"/>
          </a:xfrm>
        </p:spPr>
        <p:txBody>
          <a:bodyPr anchor="b">
            <a:normAutofit/>
          </a:bodyPr>
          <a:lstStyle>
            <a:lvl1pPr algn="l">
              <a:defRPr sz="18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1909" y="476224"/>
            <a:ext cx="6686550" cy="289122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941910" y="4025504"/>
            <a:ext cx="6686550" cy="37028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1284517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1910" y="457200"/>
            <a:ext cx="6686549" cy="2337780"/>
          </a:xfrm>
        </p:spPr>
        <p:txBody>
          <a:bodyPr anchor="ctr">
            <a:normAutofit/>
          </a:bodyPr>
          <a:lstStyle>
            <a:lvl1pPr algn="l">
              <a:defRPr sz="36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1910" y="3265535"/>
            <a:ext cx="6686549" cy="1166898"/>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1232121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37462" y="457200"/>
            <a:ext cx="6295445" cy="2171700"/>
          </a:xfrm>
        </p:spPr>
        <p:txBody>
          <a:bodyPr anchor="ctr">
            <a:normAutofit/>
          </a:bodyPr>
          <a:lstStyle>
            <a:lvl1pPr algn="l">
              <a:defRPr sz="36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56259" y="2628900"/>
            <a:ext cx="5652416"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1941910" y="3265535"/>
            <a:ext cx="6686549" cy="1166898"/>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fld id="{D57F1E4F-1CFF-5643-939E-217C01CDF565}" type="slidenum">
              <a:rPr lang="en-US" dirty="0"/>
              <a:pPr/>
              <a:t>‹Nº›</a:t>
            </a:fld>
            <a:endParaRPr lang="en-US" dirty="0"/>
          </a:p>
        </p:txBody>
      </p:sp>
      <p:sp>
        <p:nvSpPr>
          <p:cNvPr id="14" name="TextBox 13"/>
          <p:cNvSpPr txBox="1"/>
          <p:nvPr/>
        </p:nvSpPr>
        <p:spPr>
          <a:xfrm>
            <a:off x="1850739" y="48600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5" name="TextBox 14"/>
          <p:cNvSpPr txBox="1"/>
          <p:nvPr/>
        </p:nvSpPr>
        <p:spPr>
          <a:xfrm>
            <a:off x="8336139" y="2178980"/>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559997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1910" y="1828800"/>
            <a:ext cx="6686550" cy="2043634"/>
          </a:xfrm>
        </p:spPr>
        <p:txBody>
          <a:bodyPr anchor="b">
            <a:normAutofit/>
          </a:bodyPr>
          <a:lstStyle>
            <a:lvl1pPr algn="l">
              <a:defRPr sz="36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38489106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137462" y="457200"/>
            <a:ext cx="6295445" cy="2171700"/>
          </a:xfrm>
        </p:spPr>
        <p:txBody>
          <a:bodyPr anchor="ctr">
            <a:normAutofit/>
          </a:bodyPr>
          <a:lstStyle>
            <a:lvl1pPr algn="l">
              <a:defRPr sz="36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fld id="{D57F1E4F-1CFF-5643-939E-217C01CDF565}" type="slidenum">
              <a:rPr lang="en-US" dirty="0"/>
              <a:pPr/>
              <a:t>‹Nº›</a:t>
            </a:fld>
            <a:endParaRPr lang="en-US" dirty="0"/>
          </a:p>
        </p:txBody>
      </p:sp>
      <p:sp>
        <p:nvSpPr>
          <p:cNvPr id="17" name="TextBox 16"/>
          <p:cNvSpPr txBox="1"/>
          <p:nvPr/>
        </p:nvSpPr>
        <p:spPr>
          <a:xfrm>
            <a:off x="1850739" y="48600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8" name="TextBox 17"/>
          <p:cNvSpPr txBox="1"/>
          <p:nvPr/>
        </p:nvSpPr>
        <p:spPr>
          <a:xfrm>
            <a:off x="8336139" y="2178980"/>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91436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1910" y="470555"/>
            <a:ext cx="6686549" cy="2160015"/>
          </a:xfrm>
        </p:spPr>
        <p:txBody>
          <a:bodyPr anchor="ctr">
            <a:normAutofit/>
          </a:bodyPr>
          <a:lstStyle>
            <a:lvl1pPr algn="l">
              <a:defRPr sz="36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005456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6136287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1109" y="470554"/>
            <a:ext cx="1655701" cy="3962863"/>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1909" y="470554"/>
            <a:ext cx="4857750" cy="396286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4273397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2.png"/><Relationship Id="rId4" Type="http://schemas.openxmlformats.org/officeDocument/2006/relationships/tags" Target="../tags/tag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tags" Target="../tags/tag11.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4.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85142" y="4814876"/>
            <a:ext cx="1361244" cy="225129"/>
          </a:xfrm>
          <a:prstGeom prst="rect">
            <a:avLst/>
          </a:prstGeom>
        </p:spPr>
      </p:pic>
      <p:sp>
        <p:nvSpPr>
          <p:cNvPr id="9" name="8 CuadroTexto"/>
          <p:cNvSpPr txBox="1"/>
          <p:nvPr userDrawn="1"/>
        </p:nvSpPr>
        <p:spPr>
          <a:xfrm>
            <a:off x="-4444" y="4868350"/>
            <a:ext cx="398145" cy="230832"/>
          </a:xfrm>
          <a:prstGeom prst="rect">
            <a:avLst/>
          </a:prstGeom>
          <a:noFill/>
        </p:spPr>
        <p:txBody>
          <a:bodyPr wrap="square"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r"/>
            <a:fld id="{1E17D745-DD46-494D-911C-3DFD40081CA5}" type="slidenum">
              <a:rPr lang="es-ES" sz="900" noProof="0" smtClean="0"/>
              <a:pPr lvl="0" algn="r"/>
              <a:t>‹Nº›</a:t>
            </a:fld>
            <a:endParaRPr lang="es-ES" sz="900" noProof="0" dirty="0"/>
          </a:p>
        </p:txBody>
      </p:sp>
      <p:sp>
        <p:nvSpPr>
          <p:cNvPr id="10" name="10 Rectángulo redondeado"/>
          <p:cNvSpPr/>
          <p:nvPr userDrawn="1"/>
        </p:nvSpPr>
        <p:spPr>
          <a:xfrm>
            <a:off x="359412" y="4843651"/>
            <a:ext cx="34289" cy="233669"/>
          </a:xfrm>
          <a:prstGeom prst="roundRect">
            <a:avLst>
              <a:gd name="adj" fmla="val 50000"/>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spTree>
    <p:custDataLst>
      <p:tags r:id="rId9"/>
    </p:custDataLst>
    <p:extLst>
      <p:ext uri="{BB962C8B-B14F-4D97-AF65-F5344CB8AC3E}">
        <p14:creationId xmlns:p14="http://schemas.microsoft.com/office/powerpoint/2010/main" val="194959559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49" r:id="rId3"/>
    <p:sldLayoutId id="2147483650" r:id="rId4"/>
    <p:sldLayoutId id="2147483713" r:id="rId5"/>
    <p:sldLayoutId id="2147483712" r:id="rId6"/>
    <p:sldLayoutId id="2147483852" r:id="rId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60" userDrawn="1">
          <p15:clr>
            <a:srgbClr val="F26B43"/>
          </p15:clr>
        </p15:guide>
        <p15:guide id="2" pos="2880" userDrawn="1">
          <p15:clr>
            <a:srgbClr val="F26B43"/>
          </p15:clr>
        </p15:guide>
        <p15:guide id="3" orient="horz" pos="8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8 CuadroTexto"/>
          <p:cNvSpPr txBox="1"/>
          <p:nvPr userDrawn="1"/>
        </p:nvSpPr>
        <p:spPr>
          <a:xfrm>
            <a:off x="8807991" y="4866750"/>
            <a:ext cx="413971" cy="211203"/>
          </a:xfrm>
          <a:prstGeom prst="rect">
            <a:avLst/>
          </a:prstGeom>
          <a:noFill/>
        </p:spPr>
        <p:txBody>
          <a:bodyPr wrap="square" lIns="36000" tIns="36000" rIns="36000" bIns="36000"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l"/>
            <a:fld id="{1E17D745-DD46-494D-911C-3DFD40081CA5}" type="slidenum">
              <a:rPr lang="es-ES" sz="900" noProof="0" smtClean="0"/>
              <a:pPr lvl="0" algn="l"/>
              <a:t>‹Nº›</a:t>
            </a:fld>
            <a:endParaRPr lang="es-ES" sz="900" noProof="0" dirty="0"/>
          </a:p>
        </p:txBody>
      </p:sp>
      <p:sp>
        <p:nvSpPr>
          <p:cNvPr id="15" name="10 Rectángulo redondeado"/>
          <p:cNvSpPr/>
          <p:nvPr userDrawn="1"/>
        </p:nvSpPr>
        <p:spPr>
          <a:xfrm>
            <a:off x="8761959" y="4866750"/>
            <a:ext cx="34289" cy="233669"/>
          </a:xfrm>
          <a:prstGeom prst="roundRect">
            <a:avLst>
              <a:gd name="adj" fmla="val 50000"/>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pic>
        <p:nvPicPr>
          <p:cNvPr id="5" name="Imagen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414846" y="4866750"/>
            <a:ext cx="1271956" cy="210362"/>
          </a:xfrm>
          <a:prstGeom prst="rect">
            <a:avLst/>
          </a:prstGeom>
        </p:spPr>
      </p:pic>
    </p:spTree>
    <p:custDataLst>
      <p:tags r:id="rId4"/>
    </p:custDataLst>
    <p:extLst>
      <p:ext uri="{BB962C8B-B14F-4D97-AF65-F5344CB8AC3E}">
        <p14:creationId xmlns:p14="http://schemas.microsoft.com/office/powerpoint/2010/main" val="3895361532"/>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5"/>
    </p:custDataLst>
    <p:extLst>
      <p:ext uri="{BB962C8B-B14F-4D97-AF65-F5344CB8AC3E}">
        <p14:creationId xmlns:p14="http://schemas.microsoft.com/office/powerpoint/2010/main" val="3449202403"/>
      </p:ext>
    </p:extLst>
  </p:cSld>
  <p:clrMap bg1="lt1" tx1="dk1" bg2="lt2" tx2="dk2" accent1="accent1" accent2="accent2" accent3="accent3" accent4="accent4" accent5="accent5" accent6="accent6" hlink="hlink" folHlink="folHlink"/>
  <p:sldLayoutIdLst>
    <p:sldLayoutId id="2147483669" r:id="rId1"/>
    <p:sldLayoutId id="2147483871" r:id="rId2"/>
    <p:sldLayoutId id="2147483872"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171450"/>
            <a:ext cx="2138637" cy="4978971"/>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0416" y="-589"/>
            <a:ext cx="1767506" cy="514052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4694" y="468082"/>
            <a:ext cx="6683765" cy="960668"/>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1909" y="1600200"/>
            <a:ext cx="6686550" cy="291465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1210" y="4597828"/>
            <a:ext cx="859712" cy="277797"/>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dirty="0"/>
              <a:pPr/>
              <a:t>6/12/2026</a:t>
            </a:fld>
            <a:endParaRPr lang="en-US" dirty="0"/>
          </a:p>
        </p:txBody>
      </p:sp>
      <p:sp>
        <p:nvSpPr>
          <p:cNvPr id="5" name="Footer Placeholder 4"/>
          <p:cNvSpPr>
            <a:spLocks noGrp="1"/>
          </p:cNvSpPr>
          <p:nvPr>
            <p:ph type="ftr" sz="quarter" idx="3"/>
          </p:nvPr>
        </p:nvSpPr>
        <p:spPr>
          <a:xfrm>
            <a:off x="1941910" y="4601856"/>
            <a:ext cx="571499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398860" y="590837"/>
            <a:ext cx="584825" cy="273844"/>
          </a:xfrm>
          <a:prstGeom prst="rect">
            <a:avLst/>
          </a:prstGeom>
        </p:spPr>
        <p:txBody>
          <a:bodyPr vert="horz" lIns="91440" tIns="45720" rIns="91440" bIns="45720" rtlCol="0" anchor="ctr"/>
          <a:lstStyle>
            <a:lvl1pPr algn="r">
              <a:defRPr sz="1500">
                <a:solidFill>
                  <a:srgbClr val="FEFFFF"/>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000483375"/>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 id="2147483888" r:id="rId15"/>
    <p:sldLayoutId id="2147483889" r:id="rId16"/>
  </p:sldLayoutIdLst>
  <p:txStyles>
    <p:titleStyle>
      <a:lvl1pPr algn="l" defTabSz="342900" rtl="0" eaLnBrk="1" latinLnBrk="0" hangingPunct="1">
        <a:spcBef>
          <a:spcPct val="0"/>
        </a:spcBef>
        <a:buNone/>
        <a:defRPr sz="2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9.xml"/><Relationship Id="rId1" Type="http://schemas.openxmlformats.org/officeDocument/2006/relationships/tags" Target="../tags/tag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6.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emf"/><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jpe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20.xml"/><Relationship Id="rId5" Type="http://schemas.openxmlformats.org/officeDocument/2006/relationships/image" Target="../media/image7.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slideLayout" Target="../slideLayouts/slideLayout19.xml"/><Relationship Id="rId1" Type="http://schemas.openxmlformats.org/officeDocument/2006/relationships/tags" Target="../tags/tag14.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Marcador de posición de 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643007" y="708716"/>
            <a:ext cx="3673586" cy="3929064"/>
          </a:xfrm>
          <a:custGeom>
            <a:avLst/>
            <a:gdLst>
              <a:gd name="connsiteX0" fmla="*/ 499904 w 1169987"/>
              <a:gd name="connsiteY0" fmla="*/ 876300 h 1250950"/>
              <a:gd name="connsiteX1" fmla="*/ 580787 w 1169987"/>
              <a:gd name="connsiteY1" fmla="*/ 923092 h 1250950"/>
              <a:gd name="connsiteX2" fmla="*/ 661987 w 1169987"/>
              <a:gd name="connsiteY2" fmla="*/ 969883 h 1250950"/>
              <a:gd name="connsiteX3" fmla="*/ 661987 w 1169987"/>
              <a:gd name="connsiteY3" fmla="*/ 1063784 h 1250950"/>
              <a:gd name="connsiteX4" fmla="*/ 661987 w 1169987"/>
              <a:gd name="connsiteY4" fmla="*/ 1157367 h 1250950"/>
              <a:gd name="connsiteX5" fmla="*/ 580787 w 1169987"/>
              <a:gd name="connsiteY5" fmla="*/ 1204159 h 1250950"/>
              <a:gd name="connsiteX6" fmla="*/ 499904 w 1169987"/>
              <a:gd name="connsiteY6" fmla="*/ 1250950 h 1250950"/>
              <a:gd name="connsiteX7" fmla="*/ 419020 w 1169987"/>
              <a:gd name="connsiteY7" fmla="*/ 1204159 h 1250950"/>
              <a:gd name="connsiteX8" fmla="*/ 338137 w 1169987"/>
              <a:gd name="connsiteY8" fmla="*/ 1157367 h 1250950"/>
              <a:gd name="connsiteX9" fmla="*/ 338137 w 1169987"/>
              <a:gd name="connsiteY9" fmla="*/ 1063784 h 1250950"/>
              <a:gd name="connsiteX10" fmla="*/ 338137 w 1169987"/>
              <a:gd name="connsiteY10" fmla="*/ 969883 h 1250950"/>
              <a:gd name="connsiteX11" fmla="*/ 419020 w 1169987"/>
              <a:gd name="connsiteY11" fmla="*/ 923092 h 1250950"/>
              <a:gd name="connsiteX12" fmla="*/ 161767 w 1169987"/>
              <a:gd name="connsiteY12" fmla="*/ 876300 h 1250950"/>
              <a:gd name="connsiteX13" fmla="*/ 242967 w 1169987"/>
              <a:gd name="connsiteY13" fmla="*/ 923092 h 1250950"/>
              <a:gd name="connsiteX14" fmla="*/ 323850 w 1169987"/>
              <a:gd name="connsiteY14" fmla="*/ 969883 h 1250950"/>
              <a:gd name="connsiteX15" fmla="*/ 323850 w 1169987"/>
              <a:gd name="connsiteY15" fmla="*/ 1063784 h 1250950"/>
              <a:gd name="connsiteX16" fmla="*/ 323850 w 1169987"/>
              <a:gd name="connsiteY16" fmla="*/ 1157367 h 1250950"/>
              <a:gd name="connsiteX17" fmla="*/ 242967 w 1169987"/>
              <a:gd name="connsiteY17" fmla="*/ 1204159 h 1250950"/>
              <a:gd name="connsiteX18" fmla="*/ 161767 w 1169987"/>
              <a:gd name="connsiteY18" fmla="*/ 1250950 h 1250950"/>
              <a:gd name="connsiteX19" fmla="*/ 80566 w 1169987"/>
              <a:gd name="connsiteY19" fmla="*/ 1204159 h 1250950"/>
              <a:gd name="connsiteX20" fmla="*/ 0 w 1169987"/>
              <a:gd name="connsiteY20" fmla="*/ 1157367 h 1250950"/>
              <a:gd name="connsiteX21" fmla="*/ 0 w 1169987"/>
              <a:gd name="connsiteY21" fmla="*/ 1063784 h 1250950"/>
              <a:gd name="connsiteX22" fmla="*/ 0 w 1169987"/>
              <a:gd name="connsiteY22" fmla="*/ 969883 h 1250950"/>
              <a:gd name="connsiteX23" fmla="*/ 80566 w 1169987"/>
              <a:gd name="connsiteY23" fmla="*/ 923092 h 1250950"/>
              <a:gd name="connsiteX24" fmla="*/ 1008062 w 1169987"/>
              <a:gd name="connsiteY24" fmla="*/ 584200 h 1250950"/>
              <a:gd name="connsiteX25" fmla="*/ 1088866 w 1169987"/>
              <a:gd name="connsiteY25" fmla="*/ 630991 h 1250950"/>
              <a:gd name="connsiteX26" fmla="*/ 1169987 w 1169987"/>
              <a:gd name="connsiteY26" fmla="*/ 677783 h 1250950"/>
              <a:gd name="connsiteX27" fmla="*/ 1169987 w 1169987"/>
              <a:gd name="connsiteY27" fmla="*/ 771684 h 1250950"/>
              <a:gd name="connsiteX28" fmla="*/ 1169987 w 1169987"/>
              <a:gd name="connsiteY28" fmla="*/ 865267 h 1250950"/>
              <a:gd name="connsiteX29" fmla="*/ 1088866 w 1169987"/>
              <a:gd name="connsiteY29" fmla="*/ 912059 h 1250950"/>
              <a:gd name="connsiteX30" fmla="*/ 1008062 w 1169987"/>
              <a:gd name="connsiteY30" fmla="*/ 958850 h 1250950"/>
              <a:gd name="connsiteX31" fmla="*/ 927258 w 1169987"/>
              <a:gd name="connsiteY31" fmla="*/ 912059 h 1250950"/>
              <a:gd name="connsiteX32" fmla="*/ 846137 w 1169987"/>
              <a:gd name="connsiteY32" fmla="*/ 865267 h 1250950"/>
              <a:gd name="connsiteX33" fmla="*/ 846137 w 1169987"/>
              <a:gd name="connsiteY33" fmla="*/ 771684 h 1250950"/>
              <a:gd name="connsiteX34" fmla="*/ 846137 w 1169987"/>
              <a:gd name="connsiteY34" fmla="*/ 677783 h 1250950"/>
              <a:gd name="connsiteX35" fmla="*/ 927258 w 1169987"/>
              <a:gd name="connsiteY35" fmla="*/ 630991 h 1250950"/>
              <a:gd name="connsiteX36" fmla="*/ 669767 w 1169987"/>
              <a:gd name="connsiteY36" fmla="*/ 584200 h 1250950"/>
              <a:gd name="connsiteX37" fmla="*/ 750650 w 1169987"/>
              <a:gd name="connsiteY37" fmla="*/ 630991 h 1250950"/>
              <a:gd name="connsiteX38" fmla="*/ 831850 w 1169987"/>
              <a:gd name="connsiteY38" fmla="*/ 677783 h 1250950"/>
              <a:gd name="connsiteX39" fmla="*/ 831850 w 1169987"/>
              <a:gd name="connsiteY39" fmla="*/ 771684 h 1250950"/>
              <a:gd name="connsiteX40" fmla="*/ 831850 w 1169987"/>
              <a:gd name="connsiteY40" fmla="*/ 865267 h 1250950"/>
              <a:gd name="connsiteX41" fmla="*/ 750650 w 1169987"/>
              <a:gd name="connsiteY41" fmla="*/ 912059 h 1250950"/>
              <a:gd name="connsiteX42" fmla="*/ 669767 w 1169987"/>
              <a:gd name="connsiteY42" fmla="*/ 958850 h 1250950"/>
              <a:gd name="connsiteX43" fmla="*/ 588566 w 1169987"/>
              <a:gd name="connsiteY43" fmla="*/ 912059 h 1250950"/>
              <a:gd name="connsiteX44" fmla="*/ 508000 w 1169987"/>
              <a:gd name="connsiteY44" fmla="*/ 865267 h 1250950"/>
              <a:gd name="connsiteX45" fmla="*/ 508000 w 1169987"/>
              <a:gd name="connsiteY45" fmla="*/ 771684 h 1250950"/>
              <a:gd name="connsiteX46" fmla="*/ 508000 w 1169987"/>
              <a:gd name="connsiteY46" fmla="*/ 677783 h 1250950"/>
              <a:gd name="connsiteX47" fmla="*/ 588566 w 1169987"/>
              <a:gd name="connsiteY47" fmla="*/ 630991 h 1250950"/>
              <a:gd name="connsiteX48" fmla="*/ 331946 w 1169987"/>
              <a:gd name="connsiteY48" fmla="*/ 584200 h 1250950"/>
              <a:gd name="connsiteX49" fmla="*/ 412829 w 1169987"/>
              <a:gd name="connsiteY49" fmla="*/ 630991 h 1250950"/>
              <a:gd name="connsiteX50" fmla="*/ 493712 w 1169987"/>
              <a:gd name="connsiteY50" fmla="*/ 677783 h 1250950"/>
              <a:gd name="connsiteX51" fmla="*/ 493712 w 1169987"/>
              <a:gd name="connsiteY51" fmla="*/ 771684 h 1250950"/>
              <a:gd name="connsiteX52" fmla="*/ 493712 w 1169987"/>
              <a:gd name="connsiteY52" fmla="*/ 865267 h 1250950"/>
              <a:gd name="connsiteX53" fmla="*/ 412829 w 1169987"/>
              <a:gd name="connsiteY53" fmla="*/ 912059 h 1250950"/>
              <a:gd name="connsiteX54" fmla="*/ 331946 w 1169987"/>
              <a:gd name="connsiteY54" fmla="*/ 958850 h 1250950"/>
              <a:gd name="connsiteX55" fmla="*/ 250745 w 1169987"/>
              <a:gd name="connsiteY55" fmla="*/ 912059 h 1250950"/>
              <a:gd name="connsiteX56" fmla="*/ 169862 w 1169987"/>
              <a:gd name="connsiteY56" fmla="*/ 865267 h 1250950"/>
              <a:gd name="connsiteX57" fmla="*/ 169862 w 1169987"/>
              <a:gd name="connsiteY57" fmla="*/ 771684 h 1250950"/>
              <a:gd name="connsiteX58" fmla="*/ 169862 w 1169987"/>
              <a:gd name="connsiteY58" fmla="*/ 677783 h 1250950"/>
              <a:gd name="connsiteX59" fmla="*/ 250745 w 1169987"/>
              <a:gd name="connsiteY59" fmla="*/ 630991 h 1250950"/>
              <a:gd name="connsiteX60" fmla="*/ 838517 w 1169987"/>
              <a:gd name="connsiteY60" fmla="*/ 292100 h 1250950"/>
              <a:gd name="connsiteX61" fmla="*/ 919004 w 1169987"/>
              <a:gd name="connsiteY61" fmla="*/ 338376 h 1250950"/>
              <a:gd name="connsiteX62" fmla="*/ 1000125 w 1169987"/>
              <a:gd name="connsiteY62" fmla="*/ 385286 h 1250950"/>
              <a:gd name="connsiteX63" fmla="*/ 1000125 w 1169987"/>
              <a:gd name="connsiteY63" fmla="*/ 478790 h 1250950"/>
              <a:gd name="connsiteX64" fmla="*/ 1000125 w 1169987"/>
              <a:gd name="connsiteY64" fmla="*/ 571976 h 1250950"/>
              <a:gd name="connsiteX65" fmla="*/ 919004 w 1169987"/>
              <a:gd name="connsiteY65" fmla="*/ 618570 h 1250950"/>
              <a:gd name="connsiteX66" fmla="*/ 838517 w 1169987"/>
              <a:gd name="connsiteY66" fmla="*/ 665163 h 1250950"/>
              <a:gd name="connsiteX67" fmla="*/ 757396 w 1169987"/>
              <a:gd name="connsiteY67" fmla="*/ 618570 h 1250950"/>
              <a:gd name="connsiteX68" fmla="*/ 676275 w 1169987"/>
              <a:gd name="connsiteY68" fmla="*/ 571976 h 1250950"/>
              <a:gd name="connsiteX69" fmla="*/ 676275 w 1169987"/>
              <a:gd name="connsiteY69" fmla="*/ 478790 h 1250950"/>
              <a:gd name="connsiteX70" fmla="*/ 676275 w 1169987"/>
              <a:gd name="connsiteY70" fmla="*/ 385286 h 1250950"/>
              <a:gd name="connsiteX71" fmla="*/ 757396 w 1169987"/>
              <a:gd name="connsiteY71" fmla="*/ 338376 h 1250950"/>
              <a:gd name="connsiteX72" fmla="*/ 499904 w 1169987"/>
              <a:gd name="connsiteY72" fmla="*/ 292100 h 1250950"/>
              <a:gd name="connsiteX73" fmla="*/ 580787 w 1169987"/>
              <a:gd name="connsiteY73" fmla="*/ 338376 h 1250950"/>
              <a:gd name="connsiteX74" fmla="*/ 661987 w 1169987"/>
              <a:gd name="connsiteY74" fmla="*/ 385286 h 1250950"/>
              <a:gd name="connsiteX75" fmla="*/ 661987 w 1169987"/>
              <a:gd name="connsiteY75" fmla="*/ 478790 h 1250950"/>
              <a:gd name="connsiteX76" fmla="*/ 661987 w 1169987"/>
              <a:gd name="connsiteY76" fmla="*/ 571976 h 1250950"/>
              <a:gd name="connsiteX77" fmla="*/ 580787 w 1169987"/>
              <a:gd name="connsiteY77" fmla="*/ 618570 h 1250950"/>
              <a:gd name="connsiteX78" fmla="*/ 499904 w 1169987"/>
              <a:gd name="connsiteY78" fmla="*/ 665163 h 1250950"/>
              <a:gd name="connsiteX79" fmla="*/ 419020 w 1169987"/>
              <a:gd name="connsiteY79" fmla="*/ 618570 h 1250950"/>
              <a:gd name="connsiteX80" fmla="*/ 338137 w 1169987"/>
              <a:gd name="connsiteY80" fmla="*/ 571976 h 1250950"/>
              <a:gd name="connsiteX81" fmla="*/ 338137 w 1169987"/>
              <a:gd name="connsiteY81" fmla="*/ 478790 h 1250950"/>
              <a:gd name="connsiteX82" fmla="*/ 338137 w 1169987"/>
              <a:gd name="connsiteY82" fmla="*/ 385286 h 1250950"/>
              <a:gd name="connsiteX83" fmla="*/ 419020 w 1169987"/>
              <a:gd name="connsiteY83" fmla="*/ 338376 h 1250950"/>
              <a:gd name="connsiteX84" fmla="*/ 161767 w 1169987"/>
              <a:gd name="connsiteY84" fmla="*/ 292100 h 1250950"/>
              <a:gd name="connsiteX85" fmla="*/ 242967 w 1169987"/>
              <a:gd name="connsiteY85" fmla="*/ 338376 h 1250950"/>
              <a:gd name="connsiteX86" fmla="*/ 323850 w 1169987"/>
              <a:gd name="connsiteY86" fmla="*/ 385286 h 1250950"/>
              <a:gd name="connsiteX87" fmla="*/ 323850 w 1169987"/>
              <a:gd name="connsiteY87" fmla="*/ 478790 h 1250950"/>
              <a:gd name="connsiteX88" fmla="*/ 323850 w 1169987"/>
              <a:gd name="connsiteY88" fmla="*/ 571976 h 1250950"/>
              <a:gd name="connsiteX89" fmla="*/ 242967 w 1169987"/>
              <a:gd name="connsiteY89" fmla="*/ 618570 h 1250950"/>
              <a:gd name="connsiteX90" fmla="*/ 161767 w 1169987"/>
              <a:gd name="connsiteY90" fmla="*/ 665163 h 1250950"/>
              <a:gd name="connsiteX91" fmla="*/ 80566 w 1169987"/>
              <a:gd name="connsiteY91" fmla="*/ 618570 h 1250950"/>
              <a:gd name="connsiteX92" fmla="*/ 0 w 1169987"/>
              <a:gd name="connsiteY92" fmla="*/ 571976 h 1250950"/>
              <a:gd name="connsiteX93" fmla="*/ 0 w 1169987"/>
              <a:gd name="connsiteY93" fmla="*/ 478790 h 1250950"/>
              <a:gd name="connsiteX94" fmla="*/ 0 w 1169987"/>
              <a:gd name="connsiteY94" fmla="*/ 385286 h 1250950"/>
              <a:gd name="connsiteX95" fmla="*/ 80566 w 1169987"/>
              <a:gd name="connsiteY95" fmla="*/ 338376 h 1250950"/>
              <a:gd name="connsiteX96" fmla="*/ 669767 w 1169987"/>
              <a:gd name="connsiteY96" fmla="*/ 0 h 1250950"/>
              <a:gd name="connsiteX97" fmla="*/ 750650 w 1169987"/>
              <a:gd name="connsiteY97" fmla="*/ 46276 h 1250950"/>
              <a:gd name="connsiteX98" fmla="*/ 831850 w 1169987"/>
              <a:gd name="connsiteY98" fmla="*/ 93186 h 1250950"/>
              <a:gd name="connsiteX99" fmla="*/ 831850 w 1169987"/>
              <a:gd name="connsiteY99" fmla="*/ 186690 h 1250950"/>
              <a:gd name="connsiteX100" fmla="*/ 831850 w 1169987"/>
              <a:gd name="connsiteY100" fmla="*/ 279559 h 1250950"/>
              <a:gd name="connsiteX101" fmla="*/ 750650 w 1169987"/>
              <a:gd name="connsiteY101" fmla="*/ 326470 h 1250950"/>
              <a:gd name="connsiteX102" fmla="*/ 669767 w 1169987"/>
              <a:gd name="connsiteY102" fmla="*/ 373063 h 1250950"/>
              <a:gd name="connsiteX103" fmla="*/ 588566 w 1169987"/>
              <a:gd name="connsiteY103" fmla="*/ 326470 h 1250950"/>
              <a:gd name="connsiteX104" fmla="*/ 508000 w 1169987"/>
              <a:gd name="connsiteY104" fmla="*/ 279559 h 1250950"/>
              <a:gd name="connsiteX105" fmla="*/ 508000 w 1169987"/>
              <a:gd name="connsiteY105" fmla="*/ 186690 h 1250950"/>
              <a:gd name="connsiteX106" fmla="*/ 508000 w 1169987"/>
              <a:gd name="connsiteY106" fmla="*/ 93186 h 1250950"/>
              <a:gd name="connsiteX107" fmla="*/ 588566 w 1169987"/>
              <a:gd name="connsiteY107" fmla="*/ 46276 h 12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169987" h="1250950">
                <a:moveTo>
                  <a:pt x="499904" y="876300"/>
                </a:moveTo>
                <a:lnTo>
                  <a:pt x="580787" y="923092"/>
                </a:lnTo>
                <a:lnTo>
                  <a:pt x="661987" y="969883"/>
                </a:lnTo>
                <a:lnTo>
                  <a:pt x="661987" y="1063784"/>
                </a:lnTo>
                <a:lnTo>
                  <a:pt x="661987" y="1157367"/>
                </a:lnTo>
                <a:lnTo>
                  <a:pt x="580787" y="1204159"/>
                </a:lnTo>
                <a:lnTo>
                  <a:pt x="499904" y="1250950"/>
                </a:lnTo>
                <a:lnTo>
                  <a:pt x="419020" y="1204159"/>
                </a:lnTo>
                <a:lnTo>
                  <a:pt x="338137" y="1157367"/>
                </a:lnTo>
                <a:lnTo>
                  <a:pt x="338137" y="1063784"/>
                </a:lnTo>
                <a:lnTo>
                  <a:pt x="338137" y="969883"/>
                </a:lnTo>
                <a:lnTo>
                  <a:pt x="419020" y="923092"/>
                </a:lnTo>
                <a:close/>
                <a:moveTo>
                  <a:pt x="161767" y="876300"/>
                </a:moveTo>
                <a:lnTo>
                  <a:pt x="242967" y="923092"/>
                </a:lnTo>
                <a:lnTo>
                  <a:pt x="323850" y="969883"/>
                </a:lnTo>
                <a:lnTo>
                  <a:pt x="323850" y="1063784"/>
                </a:lnTo>
                <a:lnTo>
                  <a:pt x="323850" y="1157367"/>
                </a:lnTo>
                <a:lnTo>
                  <a:pt x="242967" y="1204159"/>
                </a:lnTo>
                <a:lnTo>
                  <a:pt x="161767" y="1250950"/>
                </a:lnTo>
                <a:lnTo>
                  <a:pt x="80566" y="1204159"/>
                </a:lnTo>
                <a:lnTo>
                  <a:pt x="0" y="1157367"/>
                </a:lnTo>
                <a:lnTo>
                  <a:pt x="0" y="1063784"/>
                </a:lnTo>
                <a:lnTo>
                  <a:pt x="0" y="969883"/>
                </a:lnTo>
                <a:lnTo>
                  <a:pt x="80566" y="923092"/>
                </a:lnTo>
                <a:close/>
                <a:moveTo>
                  <a:pt x="1008062" y="584200"/>
                </a:moveTo>
                <a:lnTo>
                  <a:pt x="1088866" y="630991"/>
                </a:lnTo>
                <a:lnTo>
                  <a:pt x="1169987" y="677783"/>
                </a:lnTo>
                <a:lnTo>
                  <a:pt x="1169987" y="771684"/>
                </a:lnTo>
                <a:lnTo>
                  <a:pt x="1169987" y="865267"/>
                </a:lnTo>
                <a:lnTo>
                  <a:pt x="1088866" y="912059"/>
                </a:lnTo>
                <a:lnTo>
                  <a:pt x="1008062" y="958850"/>
                </a:lnTo>
                <a:lnTo>
                  <a:pt x="927258" y="912059"/>
                </a:lnTo>
                <a:lnTo>
                  <a:pt x="846137" y="865267"/>
                </a:lnTo>
                <a:lnTo>
                  <a:pt x="846137" y="771684"/>
                </a:lnTo>
                <a:lnTo>
                  <a:pt x="846137" y="677783"/>
                </a:lnTo>
                <a:lnTo>
                  <a:pt x="927258" y="630991"/>
                </a:lnTo>
                <a:close/>
                <a:moveTo>
                  <a:pt x="669767" y="584200"/>
                </a:moveTo>
                <a:lnTo>
                  <a:pt x="750650" y="630991"/>
                </a:lnTo>
                <a:lnTo>
                  <a:pt x="831850" y="677783"/>
                </a:lnTo>
                <a:lnTo>
                  <a:pt x="831850" y="771684"/>
                </a:lnTo>
                <a:lnTo>
                  <a:pt x="831850" y="865267"/>
                </a:lnTo>
                <a:lnTo>
                  <a:pt x="750650" y="912059"/>
                </a:lnTo>
                <a:lnTo>
                  <a:pt x="669767" y="958850"/>
                </a:lnTo>
                <a:lnTo>
                  <a:pt x="588566" y="912059"/>
                </a:lnTo>
                <a:lnTo>
                  <a:pt x="508000" y="865267"/>
                </a:lnTo>
                <a:lnTo>
                  <a:pt x="508000" y="771684"/>
                </a:lnTo>
                <a:lnTo>
                  <a:pt x="508000" y="677783"/>
                </a:lnTo>
                <a:lnTo>
                  <a:pt x="588566" y="630991"/>
                </a:lnTo>
                <a:close/>
                <a:moveTo>
                  <a:pt x="331946" y="584200"/>
                </a:moveTo>
                <a:lnTo>
                  <a:pt x="412829" y="630991"/>
                </a:lnTo>
                <a:lnTo>
                  <a:pt x="493712" y="677783"/>
                </a:lnTo>
                <a:lnTo>
                  <a:pt x="493712" y="771684"/>
                </a:lnTo>
                <a:lnTo>
                  <a:pt x="493712" y="865267"/>
                </a:lnTo>
                <a:lnTo>
                  <a:pt x="412829" y="912059"/>
                </a:lnTo>
                <a:lnTo>
                  <a:pt x="331946" y="958850"/>
                </a:lnTo>
                <a:lnTo>
                  <a:pt x="250745" y="912059"/>
                </a:lnTo>
                <a:lnTo>
                  <a:pt x="169862" y="865267"/>
                </a:lnTo>
                <a:lnTo>
                  <a:pt x="169862" y="771684"/>
                </a:lnTo>
                <a:lnTo>
                  <a:pt x="169862" y="677783"/>
                </a:lnTo>
                <a:lnTo>
                  <a:pt x="250745" y="630991"/>
                </a:lnTo>
                <a:close/>
                <a:moveTo>
                  <a:pt x="838517" y="292100"/>
                </a:moveTo>
                <a:lnTo>
                  <a:pt x="919004" y="338376"/>
                </a:lnTo>
                <a:lnTo>
                  <a:pt x="1000125" y="385286"/>
                </a:lnTo>
                <a:lnTo>
                  <a:pt x="1000125" y="478790"/>
                </a:lnTo>
                <a:lnTo>
                  <a:pt x="1000125" y="571976"/>
                </a:lnTo>
                <a:lnTo>
                  <a:pt x="919004" y="618570"/>
                </a:lnTo>
                <a:lnTo>
                  <a:pt x="838517" y="665163"/>
                </a:lnTo>
                <a:lnTo>
                  <a:pt x="757396" y="618570"/>
                </a:lnTo>
                <a:lnTo>
                  <a:pt x="676275" y="571976"/>
                </a:lnTo>
                <a:lnTo>
                  <a:pt x="676275" y="478790"/>
                </a:lnTo>
                <a:lnTo>
                  <a:pt x="676275" y="385286"/>
                </a:lnTo>
                <a:lnTo>
                  <a:pt x="757396" y="338376"/>
                </a:lnTo>
                <a:close/>
                <a:moveTo>
                  <a:pt x="499904" y="292100"/>
                </a:moveTo>
                <a:lnTo>
                  <a:pt x="580787" y="338376"/>
                </a:lnTo>
                <a:lnTo>
                  <a:pt x="661987" y="385286"/>
                </a:lnTo>
                <a:lnTo>
                  <a:pt x="661987" y="478790"/>
                </a:lnTo>
                <a:lnTo>
                  <a:pt x="661987" y="571976"/>
                </a:lnTo>
                <a:lnTo>
                  <a:pt x="580787" y="618570"/>
                </a:lnTo>
                <a:lnTo>
                  <a:pt x="499904" y="665163"/>
                </a:lnTo>
                <a:lnTo>
                  <a:pt x="419020" y="618570"/>
                </a:lnTo>
                <a:lnTo>
                  <a:pt x="338137" y="571976"/>
                </a:lnTo>
                <a:lnTo>
                  <a:pt x="338137" y="478790"/>
                </a:lnTo>
                <a:lnTo>
                  <a:pt x="338137" y="385286"/>
                </a:lnTo>
                <a:lnTo>
                  <a:pt x="419020" y="338376"/>
                </a:lnTo>
                <a:close/>
                <a:moveTo>
                  <a:pt x="161767" y="292100"/>
                </a:moveTo>
                <a:lnTo>
                  <a:pt x="242967" y="338376"/>
                </a:lnTo>
                <a:lnTo>
                  <a:pt x="323850" y="385286"/>
                </a:lnTo>
                <a:lnTo>
                  <a:pt x="323850" y="478790"/>
                </a:lnTo>
                <a:lnTo>
                  <a:pt x="323850" y="571976"/>
                </a:lnTo>
                <a:lnTo>
                  <a:pt x="242967" y="618570"/>
                </a:lnTo>
                <a:lnTo>
                  <a:pt x="161767" y="665163"/>
                </a:lnTo>
                <a:lnTo>
                  <a:pt x="80566" y="618570"/>
                </a:lnTo>
                <a:lnTo>
                  <a:pt x="0" y="571976"/>
                </a:lnTo>
                <a:lnTo>
                  <a:pt x="0" y="478790"/>
                </a:lnTo>
                <a:lnTo>
                  <a:pt x="0" y="385286"/>
                </a:lnTo>
                <a:lnTo>
                  <a:pt x="80566" y="338376"/>
                </a:lnTo>
                <a:close/>
                <a:moveTo>
                  <a:pt x="669767" y="0"/>
                </a:moveTo>
                <a:lnTo>
                  <a:pt x="750650" y="46276"/>
                </a:lnTo>
                <a:lnTo>
                  <a:pt x="831850" y="93186"/>
                </a:lnTo>
                <a:lnTo>
                  <a:pt x="831850" y="186690"/>
                </a:lnTo>
                <a:lnTo>
                  <a:pt x="831850" y="279559"/>
                </a:lnTo>
                <a:lnTo>
                  <a:pt x="750650" y="326470"/>
                </a:lnTo>
                <a:lnTo>
                  <a:pt x="669767" y="373063"/>
                </a:lnTo>
                <a:lnTo>
                  <a:pt x="588566" y="326470"/>
                </a:lnTo>
                <a:lnTo>
                  <a:pt x="508000" y="279559"/>
                </a:lnTo>
                <a:lnTo>
                  <a:pt x="508000" y="186690"/>
                </a:lnTo>
                <a:lnTo>
                  <a:pt x="508000" y="93186"/>
                </a:lnTo>
                <a:lnTo>
                  <a:pt x="588566" y="46276"/>
                </a:lnTo>
                <a:close/>
              </a:path>
            </a:pathLst>
          </a:custGeom>
          <a:solidFill>
            <a:srgbClr val="5982DB">
              <a:alpha val="70000"/>
            </a:srgbClr>
          </a:solidFill>
          <a:ln>
            <a:noFill/>
          </a:ln>
          <a:effectLst/>
        </p:spPr>
      </p:pic>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5642" y="132354"/>
            <a:ext cx="3674056" cy="1524995"/>
          </a:xfrm>
          <a:prstGeom prst="rect">
            <a:avLst/>
          </a:prstGeom>
        </p:spPr>
      </p:pic>
      <p:sp>
        <p:nvSpPr>
          <p:cNvPr id="12" name="TextBox 4"/>
          <p:cNvSpPr txBox="1"/>
          <p:nvPr/>
        </p:nvSpPr>
        <p:spPr>
          <a:xfrm flipH="1">
            <a:off x="3588188" y="2021202"/>
            <a:ext cx="5548177" cy="1369606"/>
          </a:xfrm>
          <a:prstGeom prst="rect">
            <a:avLst/>
          </a:prstGeom>
          <a:noFill/>
        </p:spPr>
        <p:txBody>
          <a:bodyPr wrap="square" rtlCol="0">
            <a:spAutoFit/>
          </a:bodyPr>
          <a:lstStyle/>
          <a:p>
            <a:pPr algn="r"/>
            <a:r>
              <a:rPr lang="es-ES" sz="2800" b="1" spc="225" dirty="0">
                <a:solidFill>
                  <a:srgbClr val="21B4D1"/>
                </a:solidFill>
                <a:latin typeface="Arial Black" panose="020B0A04020102020204" pitchFamily="34" charset="0"/>
              </a:rPr>
              <a:t>Actualización Ley PRL</a:t>
            </a:r>
          </a:p>
          <a:p>
            <a:pPr algn="r">
              <a:spcBef>
                <a:spcPts val="900"/>
              </a:spcBef>
            </a:pPr>
            <a:endParaRPr lang="es-ES" sz="2000" b="1" spc="225" dirty="0">
              <a:latin typeface="Arial" panose="020B0604020202020204" pitchFamily="34" charset="0"/>
              <a:cs typeface="Arial" panose="020B0604020202020204" pitchFamily="34" charset="0"/>
            </a:endParaRPr>
          </a:p>
          <a:p>
            <a:pPr algn="r">
              <a:spcBef>
                <a:spcPts val="900"/>
              </a:spcBef>
            </a:pPr>
            <a:r>
              <a:rPr lang="es-ES" sz="2000" b="1" spc="225" dirty="0">
                <a:latin typeface="Arial" panose="020B0604020202020204" pitchFamily="34" charset="0"/>
                <a:cs typeface="Arial" panose="020B0604020202020204" pitchFamily="34" charset="0"/>
              </a:rPr>
              <a:t>Perspectiva de género</a:t>
            </a:r>
          </a:p>
        </p:txBody>
      </p:sp>
      <p:sp>
        <p:nvSpPr>
          <p:cNvPr id="22" name="6 Rectángulo"/>
          <p:cNvSpPr/>
          <p:nvPr/>
        </p:nvSpPr>
        <p:spPr>
          <a:xfrm>
            <a:off x="5372167" y="3898272"/>
            <a:ext cx="3516226" cy="523220"/>
          </a:xfrm>
          <a:prstGeom prst="rect">
            <a:avLst/>
          </a:prstGeom>
        </p:spPr>
        <p:txBody>
          <a:bodyPr wrap="square">
            <a:spAutoFit/>
          </a:bodyPr>
          <a:lstStyle/>
          <a:p>
            <a:pPr algn="r"/>
            <a:r>
              <a:rPr lang="es-ES" sz="1400" i="1" dirty="0">
                <a:solidFill>
                  <a:srgbClr val="3CC5E0"/>
                </a:solidFill>
                <a:latin typeface="Arial Narrow" panose="020B0606020202030204" pitchFamily="34" charset="0"/>
              </a:rPr>
              <a:t>Patricia Ruiz Martínez </a:t>
            </a:r>
            <a:endParaRPr lang="es-ES" sz="1400" i="1" dirty="0">
              <a:solidFill>
                <a:srgbClr val="0769B1"/>
              </a:solidFill>
              <a:latin typeface="Arial Narrow" panose="020B0606020202030204" pitchFamily="34" charset="0"/>
            </a:endParaRPr>
          </a:p>
          <a:p>
            <a:pPr algn="r"/>
            <a:r>
              <a:rPr lang="es-ES" sz="1400" i="1" dirty="0">
                <a:solidFill>
                  <a:schemeClr val="tx1">
                    <a:lumMod val="65000"/>
                    <a:lumOff val="35000"/>
                  </a:schemeClr>
                </a:solidFill>
                <a:latin typeface="Arial Narrow" panose="020B0606020202030204" pitchFamily="34" charset="0"/>
              </a:rPr>
              <a:t>Secretaria Salud Laboral UGT </a:t>
            </a:r>
          </a:p>
        </p:txBody>
      </p:sp>
      <p:sp>
        <p:nvSpPr>
          <p:cNvPr id="45" name="Полилиния 46"/>
          <p:cNvSpPr/>
          <p:nvPr/>
        </p:nvSpPr>
        <p:spPr>
          <a:xfrm>
            <a:off x="568226" y="434005"/>
            <a:ext cx="1285273" cy="1480585"/>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Полилиния 51"/>
          <p:cNvSpPr/>
          <p:nvPr/>
        </p:nvSpPr>
        <p:spPr>
          <a:xfrm>
            <a:off x="3653457" y="1187757"/>
            <a:ext cx="726683" cy="83711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2745"/>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Полилиния 52"/>
          <p:cNvSpPr/>
          <p:nvPr/>
        </p:nvSpPr>
        <p:spPr>
          <a:xfrm>
            <a:off x="4133540" y="2984064"/>
            <a:ext cx="579544" cy="667613"/>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Полилиния 54"/>
          <p:cNvSpPr/>
          <p:nvPr/>
        </p:nvSpPr>
        <p:spPr>
          <a:xfrm>
            <a:off x="201334" y="2956584"/>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Полилиния 55"/>
          <p:cNvSpPr/>
          <p:nvPr/>
        </p:nvSpPr>
        <p:spPr>
          <a:xfrm>
            <a:off x="2578415" y="3739984"/>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Полилиния 56"/>
          <p:cNvSpPr/>
          <p:nvPr/>
        </p:nvSpPr>
        <p:spPr>
          <a:xfrm>
            <a:off x="3180168" y="546770"/>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Полилиния 57"/>
          <p:cNvSpPr/>
          <p:nvPr/>
        </p:nvSpPr>
        <p:spPr>
          <a:xfrm>
            <a:off x="2094529" y="267882"/>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Полилиния 58"/>
          <p:cNvSpPr/>
          <p:nvPr/>
        </p:nvSpPr>
        <p:spPr>
          <a:xfrm>
            <a:off x="1636100" y="4480378"/>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297ABD"/>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Полилиния 59"/>
          <p:cNvSpPr/>
          <p:nvPr/>
        </p:nvSpPr>
        <p:spPr>
          <a:xfrm>
            <a:off x="3722817" y="352898"/>
            <a:ext cx="526483" cy="606488"/>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Полилиния 60"/>
          <p:cNvSpPr/>
          <p:nvPr/>
        </p:nvSpPr>
        <p:spPr>
          <a:xfrm>
            <a:off x="3619067" y="3714908"/>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Полилиния 61"/>
          <p:cNvSpPr/>
          <p:nvPr/>
        </p:nvSpPr>
        <p:spPr>
          <a:xfrm>
            <a:off x="475604" y="2540632"/>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6" name="Imagen 5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83143" y="4626946"/>
            <a:ext cx="3295589" cy="406080"/>
          </a:xfrm>
          <a:prstGeom prst="rect">
            <a:avLst/>
          </a:prstGeom>
        </p:spPr>
      </p:pic>
      <p:pic>
        <p:nvPicPr>
          <p:cNvPr id="59" name="Imagen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52645" y="4382298"/>
            <a:ext cx="1398897" cy="635132"/>
          </a:xfrm>
          <a:prstGeom prst="rect">
            <a:avLst/>
          </a:prstGeom>
        </p:spPr>
      </p:pic>
      <p:cxnSp>
        <p:nvCxnSpPr>
          <p:cNvPr id="62" name="Conector recto 61"/>
          <p:cNvCxnSpPr/>
          <p:nvPr/>
        </p:nvCxnSpPr>
        <p:spPr>
          <a:xfrm>
            <a:off x="5810250" y="2907012"/>
            <a:ext cx="3068482" cy="0"/>
          </a:xfrm>
          <a:prstGeom prst="line">
            <a:avLst/>
          </a:prstGeom>
          <a:ln>
            <a:solidFill>
              <a:srgbClr val="B0191B"/>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77938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4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900" fill="hold"/>
                                        <p:tgtEl>
                                          <p:spTgt spid="46"/>
                                        </p:tgtEl>
                                        <p:attrNameLst>
                                          <p:attrName>ppt_x</p:attrName>
                                        </p:attrNameLst>
                                      </p:cBhvr>
                                      <p:tavLst>
                                        <p:tav tm="0">
                                          <p:val>
                                            <p:strVal val="#ppt_x"/>
                                          </p:val>
                                        </p:tav>
                                        <p:tav tm="100000">
                                          <p:val>
                                            <p:strVal val="#ppt_x"/>
                                          </p:val>
                                        </p:tav>
                                      </p:tavLst>
                                    </p:anim>
                                    <p:anim calcmode="lin" valueType="num">
                                      <p:cBhvr additive="base">
                                        <p:cTn id="8" dur="900" fill="hold"/>
                                        <p:tgtEl>
                                          <p:spTgt spid="46"/>
                                        </p:tgtEl>
                                        <p:attrNameLst>
                                          <p:attrName>ppt_y</p:attrName>
                                        </p:attrNameLst>
                                      </p:cBhvr>
                                      <p:tavLst>
                                        <p:tav tm="0">
                                          <p:val>
                                            <p:strVal val="0-#ppt_h/2"/>
                                          </p:val>
                                        </p:tav>
                                        <p:tav tm="100000">
                                          <p:val>
                                            <p:strVal val="#ppt_y"/>
                                          </p:val>
                                        </p:tav>
                                      </p:tavLst>
                                    </p:anim>
                                  </p:childTnLst>
                                </p:cTn>
                              </p:par>
                              <p:par>
                                <p:cTn id="9" presetID="6" presetClass="emph" presetSubtype="0" repeatCount="indefinite" autoRev="1" fill="hold" nodeType="withEffect">
                                  <p:stCondLst>
                                    <p:cond delay="1000"/>
                                  </p:stCondLst>
                                  <p:childTnLst>
                                    <p:animScale>
                                      <p:cBhvr>
                                        <p:cTn id="10" dur="3000" fill="hold"/>
                                        <p:tgtEl>
                                          <p:spTgt spid="44"/>
                                        </p:tgtEl>
                                      </p:cBhvr>
                                      <p:by x="105000" y="105000"/>
                                    </p:animScale>
                                  </p:childTnLst>
                                </p:cTn>
                              </p:par>
                              <p:par>
                                <p:cTn id="11" presetID="6" presetClass="emph" presetSubtype="0" repeatCount="indefinite" autoRev="1" fill="hold" grpId="1" nodeType="withEffect">
                                  <p:stCondLst>
                                    <p:cond delay="500"/>
                                  </p:stCondLst>
                                  <p:childTnLst>
                                    <p:animScale>
                                      <p:cBhvr>
                                        <p:cTn id="12" dur="3000" fill="hold"/>
                                        <p:tgtEl>
                                          <p:spTgt spid="46"/>
                                        </p:tgtEl>
                                      </p:cBhvr>
                                      <p:by x="130000" y="130000"/>
                                    </p:animScale>
                                  </p:childTnLst>
                                </p:cTn>
                              </p:par>
                              <p:par>
                                <p:cTn id="13" presetID="2" presetClass="entr" presetSubtype="8" decel="100000" fill="hold" grpId="0" nodeType="withEffect">
                                  <p:stCondLst>
                                    <p:cond delay="75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900" fill="hold"/>
                                        <p:tgtEl>
                                          <p:spTgt spid="45"/>
                                        </p:tgtEl>
                                        <p:attrNameLst>
                                          <p:attrName>ppt_x</p:attrName>
                                        </p:attrNameLst>
                                      </p:cBhvr>
                                      <p:tavLst>
                                        <p:tav tm="0">
                                          <p:val>
                                            <p:strVal val="0-#ppt_w/2"/>
                                          </p:val>
                                        </p:tav>
                                        <p:tav tm="100000">
                                          <p:val>
                                            <p:strVal val="#ppt_x"/>
                                          </p:val>
                                        </p:tav>
                                      </p:tavLst>
                                    </p:anim>
                                    <p:anim calcmode="lin" valueType="num">
                                      <p:cBhvr additive="base">
                                        <p:cTn id="16" dur="900" fill="hold"/>
                                        <p:tgtEl>
                                          <p:spTgt spid="45"/>
                                        </p:tgtEl>
                                        <p:attrNameLst>
                                          <p:attrName>ppt_y</p:attrName>
                                        </p:attrNameLst>
                                      </p:cBhvr>
                                      <p:tavLst>
                                        <p:tav tm="0">
                                          <p:val>
                                            <p:strVal val="#ppt_y"/>
                                          </p:val>
                                        </p:tav>
                                        <p:tav tm="100000">
                                          <p:val>
                                            <p:strVal val="#ppt_y"/>
                                          </p:val>
                                        </p:tav>
                                      </p:tavLst>
                                    </p:anim>
                                  </p:childTnLst>
                                </p:cTn>
                              </p:par>
                              <p:par>
                                <p:cTn id="17" presetID="6" presetClass="emph" presetSubtype="0" repeatCount="indefinite" autoRev="1" fill="hold" grpId="1" nodeType="withEffect">
                                  <p:stCondLst>
                                    <p:cond delay="800"/>
                                  </p:stCondLst>
                                  <p:childTnLst>
                                    <p:animScale>
                                      <p:cBhvr>
                                        <p:cTn id="18" dur="3000" fill="hold"/>
                                        <p:tgtEl>
                                          <p:spTgt spid="45"/>
                                        </p:tgtEl>
                                      </p:cBhvr>
                                      <p:by x="130000" y="130000"/>
                                    </p:animScale>
                                  </p:childTnLst>
                                </p:cTn>
                              </p:par>
                              <p:par>
                                <p:cTn id="19" presetID="2" presetClass="entr" presetSubtype="4" decel="100000" fill="hold" grpId="0" nodeType="withEffect">
                                  <p:stCondLst>
                                    <p:cond delay="10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900" fill="hold"/>
                                        <p:tgtEl>
                                          <p:spTgt spid="47"/>
                                        </p:tgtEl>
                                        <p:attrNameLst>
                                          <p:attrName>ppt_x</p:attrName>
                                        </p:attrNameLst>
                                      </p:cBhvr>
                                      <p:tavLst>
                                        <p:tav tm="0">
                                          <p:val>
                                            <p:strVal val="#ppt_x"/>
                                          </p:val>
                                        </p:tav>
                                        <p:tav tm="100000">
                                          <p:val>
                                            <p:strVal val="#ppt_x"/>
                                          </p:val>
                                        </p:tav>
                                      </p:tavLst>
                                    </p:anim>
                                    <p:anim calcmode="lin" valueType="num">
                                      <p:cBhvr additive="base">
                                        <p:cTn id="22" dur="900" fill="hold"/>
                                        <p:tgtEl>
                                          <p:spTgt spid="47"/>
                                        </p:tgtEl>
                                        <p:attrNameLst>
                                          <p:attrName>ppt_y</p:attrName>
                                        </p:attrNameLst>
                                      </p:cBhvr>
                                      <p:tavLst>
                                        <p:tav tm="0">
                                          <p:val>
                                            <p:strVal val="1+#ppt_h/2"/>
                                          </p:val>
                                        </p:tav>
                                        <p:tav tm="100000">
                                          <p:val>
                                            <p:strVal val="#ppt_y"/>
                                          </p:val>
                                        </p:tav>
                                      </p:tavLst>
                                    </p:anim>
                                  </p:childTnLst>
                                </p:cTn>
                              </p:par>
                              <p:par>
                                <p:cTn id="23" presetID="6" presetClass="emph" presetSubtype="0" repeatCount="indefinite" autoRev="1" fill="hold" grpId="1" nodeType="withEffect">
                                  <p:stCondLst>
                                    <p:cond delay="1000"/>
                                  </p:stCondLst>
                                  <p:childTnLst>
                                    <p:animScale>
                                      <p:cBhvr>
                                        <p:cTn id="24" dur="3000" fill="hold"/>
                                        <p:tgtEl>
                                          <p:spTgt spid="47"/>
                                        </p:tgtEl>
                                      </p:cBhvr>
                                      <p:by x="130000" y="130000"/>
                                    </p:animScale>
                                  </p:childTnLst>
                                </p:cTn>
                              </p:par>
                              <p:par>
                                <p:cTn id="25" presetID="2" presetClass="entr" presetSubtype="4" decel="100000" fill="hold" grpId="0" nodeType="withEffect">
                                  <p:stCondLst>
                                    <p:cond delay="125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900" fill="hold"/>
                                        <p:tgtEl>
                                          <p:spTgt spid="49"/>
                                        </p:tgtEl>
                                        <p:attrNameLst>
                                          <p:attrName>ppt_x</p:attrName>
                                        </p:attrNameLst>
                                      </p:cBhvr>
                                      <p:tavLst>
                                        <p:tav tm="0">
                                          <p:val>
                                            <p:strVal val="#ppt_x"/>
                                          </p:val>
                                        </p:tav>
                                        <p:tav tm="100000">
                                          <p:val>
                                            <p:strVal val="#ppt_x"/>
                                          </p:val>
                                        </p:tav>
                                      </p:tavLst>
                                    </p:anim>
                                    <p:anim calcmode="lin" valueType="num">
                                      <p:cBhvr additive="base">
                                        <p:cTn id="28" dur="900" fill="hold"/>
                                        <p:tgtEl>
                                          <p:spTgt spid="49"/>
                                        </p:tgtEl>
                                        <p:attrNameLst>
                                          <p:attrName>ppt_y</p:attrName>
                                        </p:attrNameLst>
                                      </p:cBhvr>
                                      <p:tavLst>
                                        <p:tav tm="0">
                                          <p:val>
                                            <p:strVal val="1+#ppt_h/2"/>
                                          </p:val>
                                        </p:tav>
                                        <p:tav tm="100000">
                                          <p:val>
                                            <p:strVal val="#ppt_y"/>
                                          </p:val>
                                        </p:tav>
                                      </p:tavLst>
                                    </p:anim>
                                  </p:childTnLst>
                                </p:cTn>
                              </p:par>
                              <p:par>
                                <p:cTn id="29" presetID="6" presetClass="emph" presetSubtype="0" repeatCount="indefinite" autoRev="1" fill="hold" grpId="1" nodeType="withEffect">
                                  <p:stCondLst>
                                    <p:cond delay="1250"/>
                                  </p:stCondLst>
                                  <p:childTnLst>
                                    <p:animScale>
                                      <p:cBhvr>
                                        <p:cTn id="30" dur="3000" fill="hold"/>
                                        <p:tgtEl>
                                          <p:spTgt spid="49"/>
                                        </p:tgtEl>
                                      </p:cBhvr>
                                      <p:by x="130000" y="130000"/>
                                    </p:animScale>
                                  </p:childTnLst>
                                </p:cTn>
                              </p:par>
                              <p:par>
                                <p:cTn id="31" presetID="2" presetClass="entr" presetSubtype="8" decel="100000" fill="hold" grpId="0" nodeType="withEffect">
                                  <p:stCondLst>
                                    <p:cond delay="150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900" fill="hold"/>
                                        <p:tgtEl>
                                          <p:spTgt spid="48"/>
                                        </p:tgtEl>
                                        <p:attrNameLst>
                                          <p:attrName>ppt_x</p:attrName>
                                        </p:attrNameLst>
                                      </p:cBhvr>
                                      <p:tavLst>
                                        <p:tav tm="0">
                                          <p:val>
                                            <p:strVal val="0-#ppt_w/2"/>
                                          </p:val>
                                        </p:tav>
                                        <p:tav tm="100000">
                                          <p:val>
                                            <p:strVal val="#ppt_x"/>
                                          </p:val>
                                        </p:tav>
                                      </p:tavLst>
                                    </p:anim>
                                    <p:anim calcmode="lin" valueType="num">
                                      <p:cBhvr additive="base">
                                        <p:cTn id="34" dur="900" fill="hold"/>
                                        <p:tgtEl>
                                          <p:spTgt spid="48"/>
                                        </p:tgtEl>
                                        <p:attrNameLst>
                                          <p:attrName>ppt_y</p:attrName>
                                        </p:attrNameLst>
                                      </p:cBhvr>
                                      <p:tavLst>
                                        <p:tav tm="0">
                                          <p:val>
                                            <p:strVal val="#ppt_y"/>
                                          </p:val>
                                        </p:tav>
                                        <p:tav tm="100000">
                                          <p:val>
                                            <p:strVal val="#ppt_y"/>
                                          </p:val>
                                        </p:tav>
                                      </p:tavLst>
                                    </p:anim>
                                  </p:childTnLst>
                                </p:cTn>
                              </p:par>
                              <p:par>
                                <p:cTn id="35" presetID="6" presetClass="emph" presetSubtype="0" repeatCount="indefinite" autoRev="1" fill="hold" grpId="1" nodeType="withEffect">
                                  <p:stCondLst>
                                    <p:cond delay="1500"/>
                                  </p:stCondLst>
                                  <p:childTnLst>
                                    <p:animScale>
                                      <p:cBhvr>
                                        <p:cTn id="36" dur="3000" fill="hold"/>
                                        <p:tgtEl>
                                          <p:spTgt spid="48"/>
                                        </p:tgtEl>
                                      </p:cBhvr>
                                      <p:by x="130000" y="130000"/>
                                    </p:animScale>
                                  </p:childTnLst>
                                </p:cTn>
                              </p:par>
                              <p:par>
                                <p:cTn id="37" presetID="49" presetClass="entr" presetSubtype="0" decel="100000" fill="hold" grpId="0" nodeType="withEffect">
                                  <p:stCondLst>
                                    <p:cond delay="1750"/>
                                  </p:stCondLst>
                                  <p:childTnLst>
                                    <p:set>
                                      <p:cBhvr>
                                        <p:cTn id="38" dur="1" fill="hold">
                                          <p:stCondLst>
                                            <p:cond delay="0"/>
                                          </p:stCondLst>
                                        </p:cTn>
                                        <p:tgtEl>
                                          <p:spTgt spid="51"/>
                                        </p:tgtEl>
                                        <p:attrNameLst>
                                          <p:attrName>style.visibility</p:attrName>
                                        </p:attrNameLst>
                                      </p:cBhvr>
                                      <p:to>
                                        <p:strVal val="visible"/>
                                      </p:to>
                                    </p:set>
                                    <p:anim calcmode="lin" valueType="num">
                                      <p:cBhvr>
                                        <p:cTn id="39" dur="900" fill="hold"/>
                                        <p:tgtEl>
                                          <p:spTgt spid="51"/>
                                        </p:tgtEl>
                                        <p:attrNameLst>
                                          <p:attrName>ppt_w</p:attrName>
                                        </p:attrNameLst>
                                      </p:cBhvr>
                                      <p:tavLst>
                                        <p:tav tm="0">
                                          <p:val>
                                            <p:fltVal val="0"/>
                                          </p:val>
                                        </p:tav>
                                        <p:tav tm="100000">
                                          <p:val>
                                            <p:strVal val="#ppt_w"/>
                                          </p:val>
                                        </p:tav>
                                      </p:tavLst>
                                    </p:anim>
                                    <p:anim calcmode="lin" valueType="num">
                                      <p:cBhvr>
                                        <p:cTn id="40" dur="900" fill="hold"/>
                                        <p:tgtEl>
                                          <p:spTgt spid="51"/>
                                        </p:tgtEl>
                                        <p:attrNameLst>
                                          <p:attrName>ppt_h</p:attrName>
                                        </p:attrNameLst>
                                      </p:cBhvr>
                                      <p:tavLst>
                                        <p:tav tm="0">
                                          <p:val>
                                            <p:fltVal val="0"/>
                                          </p:val>
                                        </p:tav>
                                        <p:tav tm="100000">
                                          <p:val>
                                            <p:strVal val="#ppt_h"/>
                                          </p:val>
                                        </p:tav>
                                      </p:tavLst>
                                    </p:anim>
                                    <p:anim calcmode="lin" valueType="num">
                                      <p:cBhvr>
                                        <p:cTn id="41" dur="900" fill="hold"/>
                                        <p:tgtEl>
                                          <p:spTgt spid="51"/>
                                        </p:tgtEl>
                                        <p:attrNameLst>
                                          <p:attrName>style.rotation</p:attrName>
                                        </p:attrNameLst>
                                      </p:cBhvr>
                                      <p:tavLst>
                                        <p:tav tm="0">
                                          <p:val>
                                            <p:fltVal val="360"/>
                                          </p:val>
                                        </p:tav>
                                        <p:tav tm="100000">
                                          <p:val>
                                            <p:fltVal val="0"/>
                                          </p:val>
                                        </p:tav>
                                      </p:tavLst>
                                    </p:anim>
                                    <p:animEffect transition="in" filter="fade">
                                      <p:cBhvr>
                                        <p:cTn id="42" dur="900"/>
                                        <p:tgtEl>
                                          <p:spTgt spid="51"/>
                                        </p:tgtEl>
                                      </p:cBhvr>
                                    </p:animEffect>
                                  </p:childTnLst>
                                </p:cTn>
                              </p:par>
                              <p:par>
                                <p:cTn id="43" presetID="49" presetClass="entr" presetSubtype="0" decel="100000" fill="hold" grpId="0" nodeType="withEffect">
                                  <p:stCondLst>
                                    <p:cond delay="2000"/>
                                  </p:stCondLst>
                                  <p:childTnLst>
                                    <p:set>
                                      <p:cBhvr>
                                        <p:cTn id="44" dur="1" fill="hold">
                                          <p:stCondLst>
                                            <p:cond delay="0"/>
                                          </p:stCondLst>
                                        </p:cTn>
                                        <p:tgtEl>
                                          <p:spTgt spid="52"/>
                                        </p:tgtEl>
                                        <p:attrNameLst>
                                          <p:attrName>style.visibility</p:attrName>
                                        </p:attrNameLst>
                                      </p:cBhvr>
                                      <p:to>
                                        <p:strVal val="visible"/>
                                      </p:to>
                                    </p:set>
                                    <p:anim calcmode="lin" valueType="num">
                                      <p:cBhvr>
                                        <p:cTn id="45" dur="900" fill="hold"/>
                                        <p:tgtEl>
                                          <p:spTgt spid="52"/>
                                        </p:tgtEl>
                                        <p:attrNameLst>
                                          <p:attrName>ppt_w</p:attrName>
                                        </p:attrNameLst>
                                      </p:cBhvr>
                                      <p:tavLst>
                                        <p:tav tm="0">
                                          <p:val>
                                            <p:fltVal val="0"/>
                                          </p:val>
                                        </p:tav>
                                        <p:tav tm="100000">
                                          <p:val>
                                            <p:strVal val="#ppt_w"/>
                                          </p:val>
                                        </p:tav>
                                      </p:tavLst>
                                    </p:anim>
                                    <p:anim calcmode="lin" valueType="num">
                                      <p:cBhvr>
                                        <p:cTn id="46" dur="900" fill="hold"/>
                                        <p:tgtEl>
                                          <p:spTgt spid="52"/>
                                        </p:tgtEl>
                                        <p:attrNameLst>
                                          <p:attrName>ppt_h</p:attrName>
                                        </p:attrNameLst>
                                      </p:cBhvr>
                                      <p:tavLst>
                                        <p:tav tm="0">
                                          <p:val>
                                            <p:fltVal val="0"/>
                                          </p:val>
                                        </p:tav>
                                        <p:tav tm="100000">
                                          <p:val>
                                            <p:strVal val="#ppt_h"/>
                                          </p:val>
                                        </p:tav>
                                      </p:tavLst>
                                    </p:anim>
                                    <p:anim calcmode="lin" valueType="num">
                                      <p:cBhvr>
                                        <p:cTn id="47" dur="900" fill="hold"/>
                                        <p:tgtEl>
                                          <p:spTgt spid="52"/>
                                        </p:tgtEl>
                                        <p:attrNameLst>
                                          <p:attrName>style.rotation</p:attrName>
                                        </p:attrNameLst>
                                      </p:cBhvr>
                                      <p:tavLst>
                                        <p:tav tm="0">
                                          <p:val>
                                            <p:fltVal val="360"/>
                                          </p:val>
                                        </p:tav>
                                        <p:tav tm="100000">
                                          <p:val>
                                            <p:fltVal val="0"/>
                                          </p:val>
                                        </p:tav>
                                      </p:tavLst>
                                    </p:anim>
                                    <p:animEffect transition="in" filter="fade">
                                      <p:cBhvr>
                                        <p:cTn id="48" dur="900"/>
                                        <p:tgtEl>
                                          <p:spTgt spid="52"/>
                                        </p:tgtEl>
                                      </p:cBhvr>
                                    </p:animEffect>
                                  </p:childTnLst>
                                </p:cTn>
                              </p:par>
                              <p:par>
                                <p:cTn id="49" presetID="49" presetClass="entr" presetSubtype="0" decel="100000" fill="hold" grpId="0" nodeType="withEffect">
                                  <p:stCondLst>
                                    <p:cond delay="2250"/>
                                  </p:stCondLst>
                                  <p:childTnLst>
                                    <p:set>
                                      <p:cBhvr>
                                        <p:cTn id="50" dur="1" fill="hold">
                                          <p:stCondLst>
                                            <p:cond delay="0"/>
                                          </p:stCondLst>
                                        </p:cTn>
                                        <p:tgtEl>
                                          <p:spTgt spid="50"/>
                                        </p:tgtEl>
                                        <p:attrNameLst>
                                          <p:attrName>style.visibility</p:attrName>
                                        </p:attrNameLst>
                                      </p:cBhvr>
                                      <p:to>
                                        <p:strVal val="visible"/>
                                      </p:to>
                                    </p:set>
                                    <p:anim calcmode="lin" valueType="num">
                                      <p:cBhvr>
                                        <p:cTn id="51" dur="900" fill="hold"/>
                                        <p:tgtEl>
                                          <p:spTgt spid="50"/>
                                        </p:tgtEl>
                                        <p:attrNameLst>
                                          <p:attrName>ppt_w</p:attrName>
                                        </p:attrNameLst>
                                      </p:cBhvr>
                                      <p:tavLst>
                                        <p:tav tm="0">
                                          <p:val>
                                            <p:fltVal val="0"/>
                                          </p:val>
                                        </p:tav>
                                        <p:tav tm="100000">
                                          <p:val>
                                            <p:strVal val="#ppt_w"/>
                                          </p:val>
                                        </p:tav>
                                      </p:tavLst>
                                    </p:anim>
                                    <p:anim calcmode="lin" valueType="num">
                                      <p:cBhvr>
                                        <p:cTn id="52" dur="900" fill="hold"/>
                                        <p:tgtEl>
                                          <p:spTgt spid="50"/>
                                        </p:tgtEl>
                                        <p:attrNameLst>
                                          <p:attrName>ppt_h</p:attrName>
                                        </p:attrNameLst>
                                      </p:cBhvr>
                                      <p:tavLst>
                                        <p:tav tm="0">
                                          <p:val>
                                            <p:fltVal val="0"/>
                                          </p:val>
                                        </p:tav>
                                        <p:tav tm="100000">
                                          <p:val>
                                            <p:strVal val="#ppt_h"/>
                                          </p:val>
                                        </p:tav>
                                      </p:tavLst>
                                    </p:anim>
                                    <p:anim calcmode="lin" valueType="num">
                                      <p:cBhvr>
                                        <p:cTn id="53" dur="900" fill="hold"/>
                                        <p:tgtEl>
                                          <p:spTgt spid="50"/>
                                        </p:tgtEl>
                                        <p:attrNameLst>
                                          <p:attrName>style.rotation</p:attrName>
                                        </p:attrNameLst>
                                      </p:cBhvr>
                                      <p:tavLst>
                                        <p:tav tm="0">
                                          <p:val>
                                            <p:fltVal val="360"/>
                                          </p:val>
                                        </p:tav>
                                        <p:tav tm="100000">
                                          <p:val>
                                            <p:fltVal val="0"/>
                                          </p:val>
                                        </p:tav>
                                      </p:tavLst>
                                    </p:anim>
                                    <p:animEffect transition="in" filter="fade">
                                      <p:cBhvr>
                                        <p:cTn id="54" dur="900"/>
                                        <p:tgtEl>
                                          <p:spTgt spid="50"/>
                                        </p:tgtEl>
                                      </p:cBhvr>
                                    </p:animEffect>
                                  </p:childTnLst>
                                </p:cTn>
                              </p:par>
                              <p:par>
                                <p:cTn id="55" presetID="49" presetClass="entr" presetSubtype="0" decel="100000" fill="hold" grpId="0" nodeType="withEffect">
                                  <p:stCondLst>
                                    <p:cond delay="2500"/>
                                  </p:stCondLst>
                                  <p:childTnLst>
                                    <p:set>
                                      <p:cBhvr>
                                        <p:cTn id="56" dur="1" fill="hold">
                                          <p:stCondLst>
                                            <p:cond delay="0"/>
                                          </p:stCondLst>
                                        </p:cTn>
                                        <p:tgtEl>
                                          <p:spTgt spid="54"/>
                                        </p:tgtEl>
                                        <p:attrNameLst>
                                          <p:attrName>style.visibility</p:attrName>
                                        </p:attrNameLst>
                                      </p:cBhvr>
                                      <p:to>
                                        <p:strVal val="visible"/>
                                      </p:to>
                                    </p:set>
                                    <p:anim calcmode="lin" valueType="num">
                                      <p:cBhvr>
                                        <p:cTn id="57" dur="900" fill="hold"/>
                                        <p:tgtEl>
                                          <p:spTgt spid="54"/>
                                        </p:tgtEl>
                                        <p:attrNameLst>
                                          <p:attrName>ppt_w</p:attrName>
                                        </p:attrNameLst>
                                      </p:cBhvr>
                                      <p:tavLst>
                                        <p:tav tm="0">
                                          <p:val>
                                            <p:fltVal val="0"/>
                                          </p:val>
                                        </p:tav>
                                        <p:tav tm="100000">
                                          <p:val>
                                            <p:strVal val="#ppt_w"/>
                                          </p:val>
                                        </p:tav>
                                      </p:tavLst>
                                    </p:anim>
                                    <p:anim calcmode="lin" valueType="num">
                                      <p:cBhvr>
                                        <p:cTn id="58" dur="900" fill="hold"/>
                                        <p:tgtEl>
                                          <p:spTgt spid="54"/>
                                        </p:tgtEl>
                                        <p:attrNameLst>
                                          <p:attrName>ppt_h</p:attrName>
                                        </p:attrNameLst>
                                      </p:cBhvr>
                                      <p:tavLst>
                                        <p:tav tm="0">
                                          <p:val>
                                            <p:fltVal val="0"/>
                                          </p:val>
                                        </p:tav>
                                        <p:tav tm="100000">
                                          <p:val>
                                            <p:strVal val="#ppt_h"/>
                                          </p:val>
                                        </p:tav>
                                      </p:tavLst>
                                    </p:anim>
                                    <p:anim calcmode="lin" valueType="num">
                                      <p:cBhvr>
                                        <p:cTn id="59" dur="900" fill="hold"/>
                                        <p:tgtEl>
                                          <p:spTgt spid="54"/>
                                        </p:tgtEl>
                                        <p:attrNameLst>
                                          <p:attrName>style.rotation</p:attrName>
                                        </p:attrNameLst>
                                      </p:cBhvr>
                                      <p:tavLst>
                                        <p:tav tm="0">
                                          <p:val>
                                            <p:fltVal val="360"/>
                                          </p:val>
                                        </p:tav>
                                        <p:tav tm="100000">
                                          <p:val>
                                            <p:fltVal val="0"/>
                                          </p:val>
                                        </p:tav>
                                      </p:tavLst>
                                    </p:anim>
                                    <p:animEffect transition="in" filter="fade">
                                      <p:cBhvr>
                                        <p:cTn id="60" dur="900"/>
                                        <p:tgtEl>
                                          <p:spTgt spid="54"/>
                                        </p:tgtEl>
                                      </p:cBhvr>
                                    </p:animEffect>
                                  </p:childTnLst>
                                </p:cTn>
                              </p:par>
                              <p:par>
                                <p:cTn id="61" presetID="49" presetClass="entr" presetSubtype="0" decel="100000" fill="hold" grpId="0" nodeType="withEffect">
                                  <p:stCondLst>
                                    <p:cond delay="2750"/>
                                  </p:stCondLst>
                                  <p:childTnLst>
                                    <p:set>
                                      <p:cBhvr>
                                        <p:cTn id="62" dur="1" fill="hold">
                                          <p:stCondLst>
                                            <p:cond delay="0"/>
                                          </p:stCondLst>
                                        </p:cTn>
                                        <p:tgtEl>
                                          <p:spTgt spid="55"/>
                                        </p:tgtEl>
                                        <p:attrNameLst>
                                          <p:attrName>style.visibility</p:attrName>
                                        </p:attrNameLst>
                                      </p:cBhvr>
                                      <p:to>
                                        <p:strVal val="visible"/>
                                      </p:to>
                                    </p:set>
                                    <p:anim calcmode="lin" valueType="num">
                                      <p:cBhvr>
                                        <p:cTn id="63" dur="900" fill="hold"/>
                                        <p:tgtEl>
                                          <p:spTgt spid="55"/>
                                        </p:tgtEl>
                                        <p:attrNameLst>
                                          <p:attrName>ppt_w</p:attrName>
                                        </p:attrNameLst>
                                      </p:cBhvr>
                                      <p:tavLst>
                                        <p:tav tm="0">
                                          <p:val>
                                            <p:fltVal val="0"/>
                                          </p:val>
                                        </p:tav>
                                        <p:tav tm="100000">
                                          <p:val>
                                            <p:strVal val="#ppt_w"/>
                                          </p:val>
                                        </p:tav>
                                      </p:tavLst>
                                    </p:anim>
                                    <p:anim calcmode="lin" valueType="num">
                                      <p:cBhvr>
                                        <p:cTn id="64" dur="900" fill="hold"/>
                                        <p:tgtEl>
                                          <p:spTgt spid="55"/>
                                        </p:tgtEl>
                                        <p:attrNameLst>
                                          <p:attrName>ppt_h</p:attrName>
                                        </p:attrNameLst>
                                      </p:cBhvr>
                                      <p:tavLst>
                                        <p:tav tm="0">
                                          <p:val>
                                            <p:fltVal val="0"/>
                                          </p:val>
                                        </p:tav>
                                        <p:tav tm="100000">
                                          <p:val>
                                            <p:strVal val="#ppt_h"/>
                                          </p:val>
                                        </p:tav>
                                      </p:tavLst>
                                    </p:anim>
                                    <p:anim calcmode="lin" valueType="num">
                                      <p:cBhvr>
                                        <p:cTn id="65" dur="900" fill="hold"/>
                                        <p:tgtEl>
                                          <p:spTgt spid="55"/>
                                        </p:tgtEl>
                                        <p:attrNameLst>
                                          <p:attrName>style.rotation</p:attrName>
                                        </p:attrNameLst>
                                      </p:cBhvr>
                                      <p:tavLst>
                                        <p:tav tm="0">
                                          <p:val>
                                            <p:fltVal val="360"/>
                                          </p:val>
                                        </p:tav>
                                        <p:tav tm="100000">
                                          <p:val>
                                            <p:fltVal val="0"/>
                                          </p:val>
                                        </p:tav>
                                      </p:tavLst>
                                    </p:anim>
                                    <p:animEffect transition="in" filter="fade">
                                      <p:cBhvr>
                                        <p:cTn id="66" dur="900"/>
                                        <p:tgtEl>
                                          <p:spTgt spid="55"/>
                                        </p:tgtEl>
                                      </p:cBhvr>
                                    </p:animEffect>
                                  </p:childTnLst>
                                </p:cTn>
                              </p:par>
                              <p:par>
                                <p:cTn id="67" presetID="49" presetClass="entr" presetSubtype="0" decel="100000" fill="hold" grpId="0" nodeType="withEffect">
                                  <p:stCondLst>
                                    <p:cond delay="30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900" fill="hold"/>
                                        <p:tgtEl>
                                          <p:spTgt spid="53"/>
                                        </p:tgtEl>
                                        <p:attrNameLst>
                                          <p:attrName>ppt_w</p:attrName>
                                        </p:attrNameLst>
                                      </p:cBhvr>
                                      <p:tavLst>
                                        <p:tav tm="0">
                                          <p:val>
                                            <p:fltVal val="0"/>
                                          </p:val>
                                        </p:tav>
                                        <p:tav tm="100000">
                                          <p:val>
                                            <p:strVal val="#ppt_w"/>
                                          </p:val>
                                        </p:tav>
                                      </p:tavLst>
                                    </p:anim>
                                    <p:anim calcmode="lin" valueType="num">
                                      <p:cBhvr>
                                        <p:cTn id="70" dur="900" fill="hold"/>
                                        <p:tgtEl>
                                          <p:spTgt spid="53"/>
                                        </p:tgtEl>
                                        <p:attrNameLst>
                                          <p:attrName>ppt_h</p:attrName>
                                        </p:attrNameLst>
                                      </p:cBhvr>
                                      <p:tavLst>
                                        <p:tav tm="0">
                                          <p:val>
                                            <p:fltVal val="0"/>
                                          </p:val>
                                        </p:tav>
                                        <p:tav tm="100000">
                                          <p:val>
                                            <p:strVal val="#ppt_h"/>
                                          </p:val>
                                        </p:tav>
                                      </p:tavLst>
                                    </p:anim>
                                    <p:anim calcmode="lin" valueType="num">
                                      <p:cBhvr>
                                        <p:cTn id="71" dur="900" fill="hold"/>
                                        <p:tgtEl>
                                          <p:spTgt spid="53"/>
                                        </p:tgtEl>
                                        <p:attrNameLst>
                                          <p:attrName>style.rotation</p:attrName>
                                        </p:attrNameLst>
                                      </p:cBhvr>
                                      <p:tavLst>
                                        <p:tav tm="0">
                                          <p:val>
                                            <p:fltVal val="360"/>
                                          </p:val>
                                        </p:tav>
                                        <p:tav tm="100000">
                                          <p:val>
                                            <p:fltVal val="0"/>
                                          </p:val>
                                        </p:tav>
                                      </p:tavLst>
                                    </p:anim>
                                    <p:animEffect transition="in" filter="fade">
                                      <p:cBhvr>
                                        <p:cTn id="72" dur="9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1" grpId="0" animBg="1"/>
      <p:bldP spid="52" grpId="0" animBg="1"/>
      <p:bldP spid="53" grpId="0" animBg="1"/>
      <p:bldP spid="54" grpId="0" animBg="1"/>
      <p:bldP spid="5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91DA0-8B51-7BFA-B747-EC26676BE1C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3D672FB-5A0D-93F5-C489-1AEAC14183AD}"/>
              </a:ext>
            </a:extLst>
          </p:cNvPr>
          <p:cNvSpPr>
            <a:spLocks noGrp="1"/>
          </p:cNvSpPr>
          <p:nvPr>
            <p:ph type="ctrTitle"/>
          </p:nvPr>
        </p:nvSpPr>
        <p:spPr>
          <a:xfrm>
            <a:off x="180753" y="281714"/>
            <a:ext cx="8476808" cy="661650"/>
          </a:xfrm>
        </p:spPr>
        <p:txBody>
          <a:bodyPr>
            <a:noAutofit/>
          </a:bodyPr>
          <a:lstStyle/>
          <a:p>
            <a:pPr algn="l"/>
            <a:r>
              <a:rPr lang="es-ES" b="1" dirty="0"/>
              <a:t>Nueva ley PRL</a:t>
            </a:r>
          </a:p>
        </p:txBody>
      </p:sp>
      <p:sp>
        <p:nvSpPr>
          <p:cNvPr id="3" name="Subtítulo 2">
            <a:extLst>
              <a:ext uri="{FF2B5EF4-FFF2-40B4-BE49-F238E27FC236}">
                <a16:creationId xmlns:a16="http://schemas.microsoft.com/office/drawing/2014/main" id="{8A978531-CAC9-AE9B-BB2C-3B859ED451B3}"/>
              </a:ext>
            </a:extLst>
          </p:cNvPr>
          <p:cNvSpPr>
            <a:spLocks noGrp="1"/>
          </p:cNvSpPr>
          <p:nvPr>
            <p:ph type="subTitle" idx="1"/>
          </p:nvPr>
        </p:nvSpPr>
        <p:spPr>
          <a:xfrm>
            <a:off x="180753" y="969223"/>
            <a:ext cx="8847755" cy="1143998"/>
          </a:xfrm>
        </p:spPr>
        <p:txBody>
          <a:bodyPr>
            <a:normAutofit fontScale="85000" lnSpcReduction="10000"/>
          </a:bodyPr>
          <a:lstStyle/>
          <a:p>
            <a:pPr lvl="2" algn="l">
              <a:buFont typeface="Wingdings" panose="05000000000000000000" pitchFamily="2" charset="2"/>
              <a:buChar char="§"/>
            </a:pPr>
            <a:r>
              <a:rPr lang="es-ES" sz="3000" b="1" dirty="0"/>
              <a:t>1995  </a:t>
            </a:r>
          </a:p>
          <a:p>
            <a:pPr lvl="2" algn="l">
              <a:buFont typeface="Wingdings" panose="05000000000000000000" pitchFamily="2" charset="2"/>
              <a:buChar char="§"/>
            </a:pPr>
            <a:r>
              <a:rPr lang="es-ES" sz="3000" b="1" dirty="0"/>
              <a:t>Mesa Diálogo Social (acuerdo 10 febrero ´26)</a:t>
            </a:r>
          </a:p>
          <a:p>
            <a:pPr lvl="2" algn="l"/>
            <a:endParaRPr lang="es-ES" sz="3000" b="1" dirty="0"/>
          </a:p>
          <a:p>
            <a:pPr lvl="2" algn="l"/>
            <a:endParaRPr lang="es-ES" sz="3000" b="1" dirty="0"/>
          </a:p>
          <a:p>
            <a:endParaRPr lang="es-ES" sz="3000" dirty="0">
              <a:solidFill>
                <a:schemeClr val="tx1"/>
              </a:solidFill>
            </a:endParaRPr>
          </a:p>
        </p:txBody>
      </p:sp>
      <p:pic>
        <p:nvPicPr>
          <p:cNvPr id="5" name="Imagen 4">
            <a:extLst>
              <a:ext uri="{FF2B5EF4-FFF2-40B4-BE49-F238E27FC236}">
                <a16:creationId xmlns:a16="http://schemas.microsoft.com/office/drawing/2014/main" id="{08741BE9-320D-1DEF-EF71-466553325AEA}"/>
              </a:ext>
            </a:extLst>
          </p:cNvPr>
          <p:cNvPicPr/>
          <p:nvPr/>
        </p:nvPicPr>
        <p:blipFill rotWithShape="1">
          <a:blip r:embed="rId2"/>
          <a:srcRect b="30071"/>
          <a:stretch/>
        </p:blipFill>
        <p:spPr>
          <a:xfrm>
            <a:off x="7260298" y="4397115"/>
            <a:ext cx="1768211" cy="553986"/>
          </a:xfrm>
          <a:prstGeom prst="rect">
            <a:avLst/>
          </a:prstGeom>
          <a:noFill/>
          <a:ln>
            <a:noFill/>
          </a:ln>
        </p:spPr>
      </p:pic>
      <p:sp>
        <p:nvSpPr>
          <p:cNvPr id="6" name="Subtítulo 2">
            <a:extLst>
              <a:ext uri="{FF2B5EF4-FFF2-40B4-BE49-F238E27FC236}">
                <a16:creationId xmlns:a16="http://schemas.microsoft.com/office/drawing/2014/main" id="{16B2B7C3-C1EC-F6F2-1FE2-B3D6F9FB77EE}"/>
              </a:ext>
            </a:extLst>
          </p:cNvPr>
          <p:cNvSpPr txBox="1">
            <a:spLocks/>
          </p:cNvSpPr>
          <p:nvPr/>
        </p:nvSpPr>
        <p:spPr>
          <a:xfrm>
            <a:off x="115492" y="2113222"/>
            <a:ext cx="7755260" cy="3030278"/>
          </a:xfrm>
          <a:prstGeom prst="rect">
            <a:avLst/>
          </a:prstGeom>
        </p:spPr>
        <p:txBody>
          <a:bodyPr vert="horz" lIns="68580" tIns="34290" rIns="68580" bIns="3429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1371600" lvl="2" indent="-685800" algn="l">
              <a:buAutoNum type="arabicPeriod"/>
            </a:pPr>
            <a:r>
              <a:rPr lang="es-ES" sz="2625" b="1" dirty="0"/>
              <a:t>Salud Mental</a:t>
            </a:r>
          </a:p>
          <a:p>
            <a:pPr marL="1371600" lvl="2" indent="-685800" algn="l">
              <a:buAutoNum type="arabicPeriod"/>
            </a:pPr>
            <a:r>
              <a:rPr lang="es-ES" sz="2625" b="1" dirty="0"/>
              <a:t>Riesgos Digitales </a:t>
            </a:r>
          </a:p>
          <a:p>
            <a:pPr marL="1371600" lvl="2" indent="-685800" algn="l">
              <a:buAutoNum type="arabicPeriod"/>
            </a:pPr>
            <a:r>
              <a:rPr lang="es-ES" sz="2625" b="1" dirty="0"/>
              <a:t>Perspectiva de Género</a:t>
            </a:r>
          </a:p>
          <a:p>
            <a:pPr marL="1371600" lvl="2" indent="-685800" algn="l">
              <a:buAutoNum type="arabicPeriod"/>
            </a:pPr>
            <a:r>
              <a:rPr lang="es-ES" sz="2625" b="1" dirty="0"/>
              <a:t>Riesgos Climáticos </a:t>
            </a:r>
          </a:p>
          <a:p>
            <a:pPr marL="1371600" lvl="2" indent="-685800" algn="l">
              <a:buAutoNum type="arabicPeriod"/>
            </a:pPr>
            <a:r>
              <a:rPr lang="es-ES" sz="2625" b="1" dirty="0"/>
              <a:t>PYMES </a:t>
            </a:r>
          </a:p>
          <a:p>
            <a:pPr marL="1371600" lvl="2" indent="-685800" algn="l">
              <a:buAutoNum type="arabicPeriod"/>
            </a:pPr>
            <a:endParaRPr lang="es-ES" sz="3600" b="1" dirty="0"/>
          </a:p>
          <a:p>
            <a:pPr lvl="2" algn="l"/>
            <a:endParaRPr lang="es-ES" sz="3000" b="1" dirty="0"/>
          </a:p>
          <a:p>
            <a:pPr lvl="2" algn="l"/>
            <a:endParaRPr lang="es-ES" sz="3000" b="1" dirty="0"/>
          </a:p>
          <a:p>
            <a:endParaRPr lang="es-ES" sz="3000" dirty="0">
              <a:solidFill>
                <a:schemeClr val="tx1"/>
              </a:solidFill>
            </a:endParaRPr>
          </a:p>
        </p:txBody>
      </p:sp>
    </p:spTree>
    <p:extLst>
      <p:ext uri="{BB962C8B-B14F-4D97-AF65-F5344CB8AC3E}">
        <p14:creationId xmlns:p14="http://schemas.microsoft.com/office/powerpoint/2010/main" val="4250897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DF5219-7A01-C089-EA8E-F0FD1029B953}"/>
              </a:ext>
            </a:extLst>
          </p:cNvPr>
          <p:cNvSpPr>
            <a:spLocks noGrp="1"/>
          </p:cNvSpPr>
          <p:nvPr>
            <p:ph type="title"/>
          </p:nvPr>
        </p:nvSpPr>
        <p:spPr/>
        <p:txBody>
          <a:bodyPr/>
          <a:lstStyle/>
          <a:p>
            <a:r>
              <a:rPr lang="es-ES" dirty="0"/>
              <a:t>DIÁLOGO SOCIAL </a:t>
            </a:r>
            <a:br>
              <a:rPr lang="es-ES" dirty="0"/>
            </a:br>
            <a:r>
              <a:rPr lang="es-ES" dirty="0"/>
              <a:t>19 meses negociando…</a:t>
            </a:r>
          </a:p>
        </p:txBody>
      </p:sp>
      <p:pic>
        <p:nvPicPr>
          <p:cNvPr id="2050" name="Picture 2">
            <a:extLst>
              <a:ext uri="{FF2B5EF4-FFF2-40B4-BE49-F238E27FC236}">
                <a16:creationId xmlns:a16="http://schemas.microsoft.com/office/drawing/2014/main" id="{FB483A86-BB27-7C5A-6B2B-3427B2A91C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4954" y="3415082"/>
            <a:ext cx="2354091" cy="1589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a:extLst>
              <a:ext uri="{FF2B5EF4-FFF2-40B4-BE49-F238E27FC236}">
                <a16:creationId xmlns:a16="http://schemas.microsoft.com/office/drawing/2014/main" id="{3BC2A04E-EBC4-BA92-A8EA-9DC2954AAF9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453" y="1559720"/>
            <a:ext cx="2574481" cy="1714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a:extLst>
              <a:ext uri="{FF2B5EF4-FFF2-40B4-BE49-F238E27FC236}">
                <a16:creationId xmlns:a16="http://schemas.microsoft.com/office/drawing/2014/main" id="{CE0828D7-A25E-D973-EB84-107EE2D25C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72794" y="1559720"/>
            <a:ext cx="2655665" cy="1770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5351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3310C-9E77-1DBF-D379-E70B99AB5E79}"/>
              </a:ext>
            </a:extLst>
          </p:cNvPr>
          <p:cNvSpPr>
            <a:spLocks noGrp="1"/>
          </p:cNvSpPr>
          <p:nvPr>
            <p:ph type="title"/>
          </p:nvPr>
        </p:nvSpPr>
        <p:spPr/>
        <p:txBody>
          <a:bodyPr/>
          <a:lstStyle/>
          <a:p>
            <a:r>
              <a:rPr lang="es-ES" sz="2800" b="1" dirty="0"/>
              <a:t>ACCIDENTES DE TRABAJO</a:t>
            </a:r>
            <a:endParaRPr lang="es-ES" dirty="0"/>
          </a:p>
        </p:txBody>
      </p:sp>
      <p:sp>
        <p:nvSpPr>
          <p:cNvPr id="3" name="Marcador de contenido 2">
            <a:extLst>
              <a:ext uri="{FF2B5EF4-FFF2-40B4-BE49-F238E27FC236}">
                <a16:creationId xmlns:a16="http://schemas.microsoft.com/office/drawing/2014/main" id="{1523A7A0-3659-8FDB-9E0E-FAF1021924EF}"/>
              </a:ext>
            </a:extLst>
          </p:cNvPr>
          <p:cNvSpPr>
            <a:spLocks noGrp="1"/>
          </p:cNvSpPr>
          <p:nvPr>
            <p:ph sz="half" idx="1"/>
          </p:nvPr>
        </p:nvSpPr>
        <p:spPr>
          <a:xfrm>
            <a:off x="1511085" y="1348354"/>
            <a:ext cx="7341112" cy="3085064"/>
          </a:xfrm>
        </p:spPr>
        <p:txBody>
          <a:bodyPr>
            <a:normAutofit fontScale="47500" lnSpcReduction="20000"/>
          </a:bodyPr>
          <a:lstStyle/>
          <a:p>
            <a:pPr algn="just"/>
            <a:r>
              <a:rPr lang="es-ES" sz="3200" dirty="0"/>
              <a:t>En 2025 se produjeron 1.163.047 accidentes de trabajo:</a:t>
            </a:r>
          </a:p>
          <a:p>
            <a:pPr algn="just"/>
            <a:endParaRPr lang="es-ES" sz="3200" dirty="0"/>
          </a:p>
          <a:p>
            <a:pPr lvl="2">
              <a:buFont typeface="Wingdings" panose="05000000000000000000" pitchFamily="2" charset="2"/>
              <a:buChar char="§"/>
            </a:pPr>
            <a:r>
              <a:rPr lang="es-ES" sz="3200" b="1" dirty="0"/>
              <a:t>620.386 con Baja (-1.3%)</a:t>
            </a:r>
          </a:p>
          <a:p>
            <a:pPr lvl="2"/>
            <a:endParaRPr lang="es-ES" sz="3200" b="1" dirty="0"/>
          </a:p>
          <a:p>
            <a:pPr lvl="2">
              <a:buFont typeface="Wingdings" panose="05000000000000000000" pitchFamily="2" charset="2"/>
              <a:buChar char="§"/>
            </a:pPr>
            <a:r>
              <a:rPr lang="es-ES" sz="3200" b="1" dirty="0"/>
              <a:t>735 personas murieron en accidente laboral (-7.7%)   </a:t>
            </a:r>
          </a:p>
          <a:p>
            <a:pPr lvl="2"/>
            <a:endParaRPr lang="es-ES" sz="3200" b="1" dirty="0"/>
          </a:p>
          <a:p>
            <a:pPr lvl="2">
              <a:buFont typeface="Wingdings" panose="05000000000000000000" pitchFamily="2" charset="2"/>
              <a:buChar char="§"/>
            </a:pPr>
            <a:r>
              <a:rPr lang="es-ES" sz="3200" b="1" dirty="0"/>
              <a:t>In Itinere 90.548 accidentes, 151 muertos (+2.9%)</a:t>
            </a:r>
          </a:p>
          <a:p>
            <a:pPr lvl="2"/>
            <a:endParaRPr lang="es-ES" sz="3200" b="1" dirty="0"/>
          </a:p>
          <a:p>
            <a:pPr lvl="2"/>
            <a:endParaRPr lang="es-ES" sz="3200" b="1" dirty="0"/>
          </a:p>
          <a:p>
            <a:pPr lvl="2"/>
            <a:r>
              <a:rPr lang="es-ES" sz="2600" b="1" u="sng" dirty="0"/>
              <a:t>En los últimos 5 años… casi 4000 personas muertas</a:t>
            </a:r>
          </a:p>
          <a:p>
            <a:endParaRPr lang="es-ES" dirty="0"/>
          </a:p>
        </p:txBody>
      </p:sp>
      <p:pic>
        <p:nvPicPr>
          <p:cNvPr id="5" name="Imagen 4" descr="Logotipo&#10;&#10;El contenido generado por IA puede ser incorrecto.">
            <a:extLst>
              <a:ext uri="{FF2B5EF4-FFF2-40B4-BE49-F238E27FC236}">
                <a16:creationId xmlns:a16="http://schemas.microsoft.com/office/drawing/2014/main" id="{4FBC2C5A-371D-151B-F6FE-29F52ED109F1}"/>
              </a:ext>
            </a:extLst>
          </p:cNvPr>
          <p:cNvPicPr/>
          <p:nvPr/>
        </p:nvPicPr>
        <p:blipFill rotWithShape="1">
          <a:blip r:embed="rId2"/>
          <a:srcRect b="30071"/>
          <a:stretch/>
        </p:blipFill>
        <p:spPr>
          <a:xfrm>
            <a:off x="7030529" y="4537494"/>
            <a:ext cx="1821668" cy="445338"/>
          </a:xfrm>
          <a:prstGeom prst="rect">
            <a:avLst/>
          </a:prstGeom>
          <a:noFill/>
        </p:spPr>
      </p:pic>
    </p:spTree>
    <p:extLst>
      <p:ext uri="{BB962C8B-B14F-4D97-AF65-F5344CB8AC3E}">
        <p14:creationId xmlns:p14="http://schemas.microsoft.com/office/powerpoint/2010/main" val="3222316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74F3F4-9A1A-4E82-CE0B-558C56D9B605}"/>
              </a:ext>
            </a:extLst>
          </p:cNvPr>
          <p:cNvSpPr>
            <a:spLocks noGrp="1"/>
          </p:cNvSpPr>
          <p:nvPr>
            <p:ph type="title"/>
          </p:nvPr>
        </p:nvSpPr>
        <p:spPr/>
        <p:txBody>
          <a:bodyPr/>
          <a:lstStyle/>
          <a:p>
            <a:r>
              <a:rPr lang="es-ES" b="1" dirty="0"/>
              <a:t>CAUSAS MORTALES </a:t>
            </a:r>
            <a:endParaRPr lang="es-ES" dirty="0"/>
          </a:p>
        </p:txBody>
      </p:sp>
      <p:sp>
        <p:nvSpPr>
          <p:cNvPr id="3" name="Marcador de contenido 2">
            <a:extLst>
              <a:ext uri="{FF2B5EF4-FFF2-40B4-BE49-F238E27FC236}">
                <a16:creationId xmlns:a16="http://schemas.microsoft.com/office/drawing/2014/main" id="{D858864B-66E5-CBC4-030C-D2627D9AD18A}"/>
              </a:ext>
            </a:extLst>
          </p:cNvPr>
          <p:cNvSpPr>
            <a:spLocks noGrp="1"/>
          </p:cNvSpPr>
          <p:nvPr>
            <p:ph sz="half" idx="1"/>
          </p:nvPr>
        </p:nvSpPr>
        <p:spPr>
          <a:xfrm>
            <a:off x="1461461" y="1596327"/>
            <a:ext cx="7109101" cy="2852590"/>
          </a:xfrm>
        </p:spPr>
        <p:txBody>
          <a:bodyPr>
            <a:normAutofit/>
          </a:bodyPr>
          <a:lstStyle/>
          <a:p>
            <a:pPr algn="just"/>
            <a:r>
              <a:rPr lang="es-ES" sz="1400" b="1" dirty="0"/>
              <a:t>1ª infartos y derrames cerebrales: 251 </a:t>
            </a:r>
          </a:p>
          <a:p>
            <a:pPr algn="just"/>
            <a:endParaRPr lang="es-ES" sz="1400" b="1" dirty="0"/>
          </a:p>
          <a:p>
            <a:pPr algn="just"/>
            <a:r>
              <a:rPr lang="es-ES" sz="1400" b="1" dirty="0"/>
              <a:t>2ª golpes sobre por una caída: 97</a:t>
            </a:r>
          </a:p>
          <a:p>
            <a:pPr algn="just"/>
            <a:endParaRPr lang="es-ES" sz="1400" b="1" dirty="0"/>
          </a:p>
          <a:p>
            <a:pPr algn="just"/>
            <a:r>
              <a:rPr lang="es-ES" sz="1400" b="1" dirty="0"/>
              <a:t>3ª atrapamientos, aplastamientos, amputaciones: 82</a:t>
            </a:r>
          </a:p>
          <a:p>
            <a:pPr algn="just"/>
            <a:endParaRPr lang="es-ES" sz="1400" b="1" dirty="0"/>
          </a:p>
          <a:p>
            <a:pPr algn="just"/>
            <a:r>
              <a:rPr lang="es-ES" sz="1400" b="1" dirty="0"/>
              <a:t>4ª accidentes de tráfico: 73</a:t>
            </a:r>
            <a:endParaRPr lang="es-ES" sz="1400" b="1" dirty="0">
              <a:solidFill>
                <a:schemeClr val="tx1"/>
              </a:solidFill>
            </a:endParaRPr>
          </a:p>
          <a:p>
            <a:endParaRPr lang="es-ES" dirty="0"/>
          </a:p>
        </p:txBody>
      </p:sp>
      <p:pic>
        <p:nvPicPr>
          <p:cNvPr id="5" name="Imagen 4">
            <a:extLst>
              <a:ext uri="{FF2B5EF4-FFF2-40B4-BE49-F238E27FC236}">
                <a16:creationId xmlns:a16="http://schemas.microsoft.com/office/drawing/2014/main" id="{524141A0-775B-C511-A161-F499CEEC899E}"/>
              </a:ext>
            </a:extLst>
          </p:cNvPr>
          <p:cNvPicPr/>
          <p:nvPr/>
        </p:nvPicPr>
        <p:blipFill rotWithShape="1">
          <a:blip r:embed="rId2"/>
          <a:srcRect b="30071"/>
          <a:stretch/>
        </p:blipFill>
        <p:spPr>
          <a:xfrm>
            <a:off x="7694762" y="4675419"/>
            <a:ext cx="1269991" cy="389366"/>
          </a:xfrm>
          <a:prstGeom prst="rect">
            <a:avLst/>
          </a:prstGeom>
          <a:noFill/>
        </p:spPr>
      </p:pic>
    </p:spTree>
    <p:extLst>
      <p:ext uri="{BB962C8B-B14F-4D97-AF65-F5344CB8AC3E}">
        <p14:creationId xmlns:p14="http://schemas.microsoft.com/office/powerpoint/2010/main" val="3822315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20FD94-C823-172D-A44E-0E0FB4DCF65B}"/>
              </a:ext>
            </a:extLst>
          </p:cNvPr>
          <p:cNvSpPr>
            <a:spLocks noGrp="1"/>
          </p:cNvSpPr>
          <p:nvPr>
            <p:ph type="title"/>
          </p:nvPr>
        </p:nvSpPr>
        <p:spPr>
          <a:xfrm>
            <a:off x="1941909" y="483580"/>
            <a:ext cx="6683765" cy="960668"/>
          </a:xfrm>
        </p:spPr>
        <p:txBody>
          <a:bodyPr/>
          <a:lstStyle/>
          <a:p>
            <a:r>
              <a:rPr lang="es-ES" sz="2800" b="1" dirty="0"/>
              <a:t>Sectores con mayor </a:t>
            </a:r>
            <a:r>
              <a:rPr lang="es-ES" sz="2800" b="1" dirty="0" err="1"/>
              <a:t>nº</a:t>
            </a:r>
            <a:r>
              <a:rPr lang="es-ES" sz="2800" b="1" dirty="0"/>
              <a:t> muertes </a:t>
            </a:r>
            <a:endParaRPr lang="es-ES" dirty="0"/>
          </a:p>
        </p:txBody>
      </p:sp>
      <p:sp>
        <p:nvSpPr>
          <p:cNvPr id="3" name="Marcador de contenido 2">
            <a:extLst>
              <a:ext uri="{FF2B5EF4-FFF2-40B4-BE49-F238E27FC236}">
                <a16:creationId xmlns:a16="http://schemas.microsoft.com/office/drawing/2014/main" id="{21CA09D5-E51C-71CE-CCBC-F5EDB6BCDED4}"/>
              </a:ext>
            </a:extLst>
          </p:cNvPr>
          <p:cNvSpPr>
            <a:spLocks noGrp="1"/>
          </p:cNvSpPr>
          <p:nvPr>
            <p:ph idx="1"/>
          </p:nvPr>
        </p:nvSpPr>
        <p:spPr/>
        <p:txBody>
          <a:bodyPr>
            <a:normAutofit fontScale="55000" lnSpcReduction="20000"/>
          </a:bodyPr>
          <a:lstStyle/>
          <a:p>
            <a:pPr lvl="2">
              <a:buFont typeface="Wingdings" panose="05000000000000000000" pitchFamily="2" charset="2"/>
              <a:buChar char="§"/>
            </a:pPr>
            <a:r>
              <a:rPr lang="es-ES" sz="4000" b="1" dirty="0"/>
              <a:t>Servicios 262 (-19%)</a:t>
            </a:r>
          </a:p>
          <a:p>
            <a:pPr lvl="2"/>
            <a:endParaRPr lang="es-ES" sz="4000" b="1" dirty="0"/>
          </a:p>
          <a:p>
            <a:pPr lvl="2">
              <a:buFont typeface="Wingdings" panose="05000000000000000000" pitchFamily="2" charset="2"/>
              <a:buChar char="§"/>
            </a:pPr>
            <a:r>
              <a:rPr lang="es-ES" sz="4000" b="1" dirty="0"/>
              <a:t>Construcción 164 (+21%)</a:t>
            </a:r>
          </a:p>
          <a:p>
            <a:pPr lvl="2"/>
            <a:endParaRPr lang="es-ES" sz="4000" b="1" dirty="0"/>
          </a:p>
          <a:p>
            <a:pPr lvl="2">
              <a:buFont typeface="Wingdings" panose="05000000000000000000" pitchFamily="2" charset="2"/>
              <a:buChar char="§"/>
            </a:pPr>
            <a:r>
              <a:rPr lang="es-ES" sz="4000" b="1" dirty="0"/>
              <a:t>Industria 110 (-5%)</a:t>
            </a:r>
          </a:p>
          <a:p>
            <a:pPr lvl="2">
              <a:buFont typeface="Wingdings" panose="05000000000000000000" pitchFamily="2" charset="2"/>
              <a:buChar char="§"/>
            </a:pPr>
            <a:endParaRPr lang="es-ES" sz="4000" b="1" dirty="0"/>
          </a:p>
          <a:p>
            <a:pPr lvl="2">
              <a:buFont typeface="Wingdings" panose="05000000000000000000" pitchFamily="2" charset="2"/>
              <a:buChar char="§"/>
            </a:pPr>
            <a:r>
              <a:rPr lang="es-ES" sz="4000" b="1" dirty="0"/>
              <a:t>Agricultura 48 (-30%)</a:t>
            </a:r>
            <a:endParaRPr lang="es-ES" sz="4000" dirty="0">
              <a:solidFill>
                <a:schemeClr val="tx1"/>
              </a:solidFill>
            </a:endParaRPr>
          </a:p>
          <a:p>
            <a:endParaRPr lang="es-ES" dirty="0"/>
          </a:p>
        </p:txBody>
      </p:sp>
      <p:pic>
        <p:nvPicPr>
          <p:cNvPr id="4" name="Imagen 3">
            <a:extLst>
              <a:ext uri="{FF2B5EF4-FFF2-40B4-BE49-F238E27FC236}">
                <a16:creationId xmlns:a16="http://schemas.microsoft.com/office/drawing/2014/main" id="{94AD2E88-D533-2F81-F280-792F48BCABCF}"/>
              </a:ext>
            </a:extLst>
          </p:cNvPr>
          <p:cNvPicPr/>
          <p:nvPr/>
        </p:nvPicPr>
        <p:blipFill rotWithShape="1">
          <a:blip r:embed="rId2"/>
          <a:srcRect b="30071"/>
          <a:stretch/>
        </p:blipFill>
        <p:spPr>
          <a:xfrm>
            <a:off x="7634377" y="4589369"/>
            <a:ext cx="1330376" cy="475415"/>
          </a:xfrm>
          <a:prstGeom prst="rect">
            <a:avLst/>
          </a:prstGeom>
          <a:noFill/>
        </p:spPr>
      </p:pic>
    </p:spTree>
    <p:extLst>
      <p:ext uri="{BB962C8B-B14F-4D97-AF65-F5344CB8AC3E}">
        <p14:creationId xmlns:p14="http://schemas.microsoft.com/office/powerpoint/2010/main" val="4226713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9E01A-78DC-86F0-8464-B371976FC1E4}"/>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4EA6E7E-116C-6BCC-CA38-8FB99A1B1E61}"/>
              </a:ext>
            </a:extLst>
          </p:cNvPr>
          <p:cNvSpPr>
            <a:spLocks noGrp="1"/>
          </p:cNvSpPr>
          <p:nvPr>
            <p:ph type="ctrTitle"/>
          </p:nvPr>
        </p:nvSpPr>
        <p:spPr>
          <a:xfrm>
            <a:off x="633470" y="101230"/>
            <a:ext cx="5315664" cy="810704"/>
          </a:xfrm>
        </p:spPr>
        <p:txBody>
          <a:bodyPr vert="horz" lIns="68580" tIns="34290" rIns="68580" bIns="34290" rtlCol="0" anchor="ctr">
            <a:normAutofit/>
          </a:bodyPr>
          <a:lstStyle/>
          <a:p>
            <a:pPr algn="l"/>
            <a:r>
              <a:rPr lang="en-US" sz="2700" b="1" dirty="0"/>
              <a:t>PERSPECTIVA DE GÉNERO</a:t>
            </a:r>
          </a:p>
        </p:txBody>
      </p:sp>
      <p:sp>
        <p:nvSpPr>
          <p:cNvPr id="7" name="Subtítulo 6">
            <a:extLst>
              <a:ext uri="{FF2B5EF4-FFF2-40B4-BE49-F238E27FC236}">
                <a16:creationId xmlns:a16="http://schemas.microsoft.com/office/drawing/2014/main" id="{7F6EC01E-4A6B-762C-8E2F-3B684FD93821}"/>
              </a:ext>
            </a:extLst>
          </p:cNvPr>
          <p:cNvSpPr>
            <a:spLocks noGrp="1"/>
          </p:cNvSpPr>
          <p:nvPr>
            <p:ph type="subTitle" idx="1"/>
          </p:nvPr>
        </p:nvSpPr>
        <p:spPr/>
        <p:txBody>
          <a:bodyPr/>
          <a:lstStyle/>
          <a:p>
            <a:endParaRPr lang="es-ES"/>
          </a:p>
        </p:txBody>
      </p:sp>
      <p:pic>
        <p:nvPicPr>
          <p:cNvPr id="5" name="Imagen 4">
            <a:extLst>
              <a:ext uri="{FF2B5EF4-FFF2-40B4-BE49-F238E27FC236}">
                <a16:creationId xmlns:a16="http://schemas.microsoft.com/office/drawing/2014/main" id="{86EC6B8F-82B1-03E3-BBE7-C7FEE77D67D3}"/>
              </a:ext>
            </a:extLst>
          </p:cNvPr>
          <p:cNvPicPr/>
          <p:nvPr/>
        </p:nvPicPr>
        <p:blipFill rotWithShape="1">
          <a:blip r:embed="rId2"/>
          <a:srcRect b="30071"/>
          <a:stretch/>
        </p:blipFill>
        <p:spPr>
          <a:xfrm>
            <a:off x="7720642" y="4666891"/>
            <a:ext cx="1244111" cy="397893"/>
          </a:xfrm>
          <a:prstGeom prst="rect">
            <a:avLst/>
          </a:prstGeom>
          <a:noFill/>
        </p:spPr>
      </p:pic>
      <p:pic>
        <p:nvPicPr>
          <p:cNvPr id="3" name="Imagen 2" descr="Mujeres de varias razas">
            <a:extLst>
              <a:ext uri="{FF2B5EF4-FFF2-40B4-BE49-F238E27FC236}">
                <a16:creationId xmlns:a16="http://schemas.microsoft.com/office/drawing/2014/main" id="{7BE635E7-FAEC-3F5A-1B95-2B7F41648F5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048749" y="468514"/>
            <a:ext cx="2916004" cy="2085209"/>
          </a:xfrm>
          <a:prstGeom prst="rect">
            <a:avLst/>
          </a:prstGeom>
        </p:spPr>
      </p:pic>
      <p:sp>
        <p:nvSpPr>
          <p:cNvPr id="10" name="CuadroTexto 9">
            <a:extLst>
              <a:ext uri="{FF2B5EF4-FFF2-40B4-BE49-F238E27FC236}">
                <a16:creationId xmlns:a16="http://schemas.microsoft.com/office/drawing/2014/main" id="{D5D2E037-F77A-9FAA-2601-60ACAD668B28}"/>
              </a:ext>
            </a:extLst>
          </p:cNvPr>
          <p:cNvSpPr txBox="1"/>
          <p:nvPr/>
        </p:nvSpPr>
        <p:spPr>
          <a:xfrm>
            <a:off x="1492972" y="2267290"/>
            <a:ext cx="7584423" cy="2631490"/>
          </a:xfrm>
          <a:prstGeom prst="rect">
            <a:avLst/>
          </a:prstGeom>
          <a:noFill/>
        </p:spPr>
        <p:txBody>
          <a:bodyPr wrap="square">
            <a:spAutoFit/>
          </a:bodyPr>
          <a:lstStyle/>
          <a:p>
            <a:pPr marL="214313" indent="-214313">
              <a:buFont typeface="Wingdings" panose="05000000000000000000" pitchFamily="2" charset="2"/>
              <a:buChar char="§"/>
            </a:pPr>
            <a:endParaRPr lang="es-ES" sz="1500" dirty="0">
              <a:latin typeface="Calibri" panose="020F0502020204030204" pitchFamily="34" charset="0"/>
            </a:endParaRPr>
          </a:p>
          <a:p>
            <a:pPr marL="214313" indent="-214313">
              <a:buFont typeface="Wingdings" panose="05000000000000000000" pitchFamily="2" charset="2"/>
              <a:buChar char="§"/>
            </a:pPr>
            <a:endParaRPr lang="es-ES" sz="1500" dirty="0">
              <a:latin typeface="Calibri" panose="020F0502020204030204" pitchFamily="34" charset="0"/>
            </a:endParaRPr>
          </a:p>
          <a:p>
            <a:pPr marL="214313" indent="-214313">
              <a:buFont typeface="Wingdings" panose="05000000000000000000" pitchFamily="2" charset="2"/>
              <a:buChar char="§"/>
            </a:pPr>
            <a:r>
              <a:rPr lang="es-ES" sz="1500" dirty="0">
                <a:latin typeface="Calibri" panose="020F0502020204030204" pitchFamily="34" charset="0"/>
              </a:rPr>
              <a:t>se integra la perspectiva de género al evaluar los riesgos laborales y en la adopción de medidas preventivas, de esta manera se impulsa la gestión de los riesgos específicos de género. </a:t>
            </a:r>
          </a:p>
          <a:p>
            <a:endParaRPr lang="es-ES" sz="1500" dirty="0">
              <a:latin typeface="Calibri" panose="020F0502020204030204" pitchFamily="34" charset="0"/>
            </a:endParaRPr>
          </a:p>
          <a:p>
            <a:pPr marL="214313" indent="-214313">
              <a:buFont typeface="Wingdings" panose="05000000000000000000" pitchFamily="2" charset="2"/>
              <a:buChar char="§"/>
            </a:pPr>
            <a:r>
              <a:rPr lang="es-ES" sz="1500" dirty="0">
                <a:latin typeface="Calibri" panose="020F0502020204030204" pitchFamily="34" charset="0"/>
                <a:cs typeface="Calibri" panose="020F0502020204030204" pitchFamily="34" charset="0"/>
              </a:rPr>
              <a:t>Además, se refuerza la protección de las mujeres embarazadas o en periodo de lactancia natural, obligación de realizar una evaluación específica de la concreta situación una vez comunicado el embarazo, en la que se tengan en cuenta tanto las condiciones de trabajo existentes como el estado de salud. </a:t>
            </a:r>
          </a:p>
          <a:p>
            <a:endParaRPr lang="es-ES" sz="1500" dirty="0">
              <a:latin typeface="Calibri" panose="020F0502020204030204" pitchFamily="34" charset="0"/>
              <a:cs typeface="Calibri" panose="020F0502020204030204" pitchFamily="34" charset="0"/>
            </a:endParaRPr>
          </a:p>
        </p:txBody>
      </p:sp>
      <p:sp>
        <p:nvSpPr>
          <p:cNvPr id="4" name="Cuadro de texto 1">
            <a:extLst>
              <a:ext uri="{FF2B5EF4-FFF2-40B4-BE49-F238E27FC236}">
                <a16:creationId xmlns:a16="http://schemas.microsoft.com/office/drawing/2014/main" id="{6BA56E83-3C82-D1BD-71A7-42264C820CFF}"/>
              </a:ext>
            </a:extLst>
          </p:cNvPr>
          <p:cNvSpPr txBox="1"/>
          <p:nvPr/>
        </p:nvSpPr>
        <p:spPr>
          <a:xfrm>
            <a:off x="633470" y="825888"/>
            <a:ext cx="5069205" cy="172783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ct val="106000"/>
              </a:lnSpc>
              <a:buNone/>
              <a:tabLst>
                <a:tab pos="457200" algn="l"/>
              </a:tabLst>
            </a:pPr>
            <a:r>
              <a:rPr lang="es-ES" sz="1100" b="1" dirty="0">
                <a:effectLst/>
                <a:latin typeface="Calibri" panose="020F0502020204030204" pitchFamily="34" charset="0"/>
                <a:ea typeface="Arial Unicode MS" panose="020B0604020202020204" pitchFamily="34" charset="-128"/>
                <a:cs typeface="Arial Unicode MS" panose="020B0604020202020204" pitchFamily="34" charset="-128"/>
              </a:rPr>
              <a:t>El Art. 4 de la nueva ley de PRL define Perspectiva de género como:</a:t>
            </a:r>
            <a:endParaRPr lang="es-ES" sz="1200" dirty="0">
              <a:effectLst/>
              <a:latin typeface="Times New Roman" panose="02020603050405020304" pitchFamily="18" charset="0"/>
              <a:ea typeface="Arial Unicode MS" panose="020B0604020202020204" pitchFamily="34" charset="-128"/>
            </a:endParaRPr>
          </a:p>
          <a:p>
            <a:pPr algn="just">
              <a:lnSpc>
                <a:spcPct val="106000"/>
              </a:lnSpc>
              <a:buNone/>
              <a:tabLst>
                <a:tab pos="457200" algn="l"/>
              </a:tabLst>
            </a:pPr>
            <a:r>
              <a:rPr lang="es-ES" sz="1100" i="1" dirty="0">
                <a:effectLst/>
                <a:latin typeface="Calibri" panose="020F0502020204030204" pitchFamily="34" charset="0"/>
                <a:ea typeface="Arial Unicode MS" panose="020B0604020202020204" pitchFamily="34" charset="-128"/>
                <a:cs typeface="Arial Unicode MS" panose="020B0604020202020204" pitchFamily="34" charset="-128"/>
              </a:rPr>
              <a:t>la consideración tanto de las diferencias existentes entre hombres y mujeres que puedan producir una exposición desigual a riesgos laborales, como del distinto impacto que tienen o puedan tener dichos riesgos en su salud física y mental. Entre las diferencias a considerar se encuentran las de carácter biológico derivadas del sexo, tales como las diferencias relativas a la antropometría y composición corporal, ciclos hormonales y órganos reproductivos; así como las desigualdades sociales derivadas del género que se produzcan en el ámbito de la empresa.</a:t>
            </a:r>
            <a:endParaRPr lang="es-ES" sz="1200" dirty="0">
              <a:effectLst/>
              <a:latin typeface="Times New Roman" panose="02020603050405020304" pitchFamily="18" charset="0"/>
              <a:ea typeface="Arial Unicode MS" panose="020B0604020202020204" pitchFamily="34" charset="-128"/>
            </a:endParaRPr>
          </a:p>
          <a:p>
            <a:pPr>
              <a:buNone/>
            </a:pPr>
            <a:r>
              <a:rPr lang="es-ES_tradnl" sz="1200" dirty="0">
                <a:effectLst/>
                <a:latin typeface="Times New Roman" panose="02020603050405020304" pitchFamily="18" charset="0"/>
                <a:ea typeface="Arial Unicode MS" panose="020B0604020202020204" pitchFamily="34" charset="-128"/>
              </a:rPr>
              <a:t> </a:t>
            </a:r>
            <a:endParaRPr lang="es-ES" sz="1200" dirty="0">
              <a:effectLst/>
              <a:latin typeface="Times New Roman" panose="02020603050405020304" pitchFamily="18" charset="0"/>
              <a:ea typeface="Arial Unicode MS" panose="020B0604020202020204" pitchFamily="34" charset="-128"/>
            </a:endParaRPr>
          </a:p>
          <a:p>
            <a:pPr>
              <a:buNone/>
            </a:pPr>
            <a:r>
              <a:rPr lang="es-ES_tradnl" sz="1200" dirty="0">
                <a:effectLst/>
                <a:latin typeface="Times New Roman" panose="02020603050405020304" pitchFamily="18" charset="0"/>
                <a:ea typeface="Arial Unicode MS" panose="020B0604020202020204" pitchFamily="34" charset="-128"/>
              </a:rPr>
              <a:t> </a:t>
            </a:r>
            <a:endParaRPr lang="es-ES" sz="1200" dirty="0">
              <a:effectLst/>
              <a:latin typeface="Times New Roman" panose="02020603050405020304" pitchFamily="18" charset="0"/>
              <a:ea typeface="Arial Unicode MS" panose="020B0604020202020204" pitchFamily="34" charset="-128"/>
            </a:endParaRPr>
          </a:p>
          <a:p>
            <a:pPr>
              <a:buNone/>
            </a:pPr>
            <a:r>
              <a:rPr lang="es-ES_tradnl" sz="1200" dirty="0">
                <a:effectLst/>
                <a:latin typeface="Times New Roman" panose="02020603050405020304" pitchFamily="18" charset="0"/>
                <a:ea typeface="Arial Unicode MS" panose="020B0604020202020204" pitchFamily="34" charset="-128"/>
              </a:rPr>
              <a:t> </a:t>
            </a:r>
            <a:endParaRPr lang="es-ES" sz="1200" dirty="0">
              <a:effectLst/>
              <a:latin typeface="Times New Roman" panose="02020603050405020304" pitchFamily="18" charset="0"/>
              <a:ea typeface="Arial Unicode MS" panose="020B0604020202020204" pitchFamily="34" charset="-128"/>
            </a:endParaRPr>
          </a:p>
        </p:txBody>
      </p:sp>
    </p:spTree>
    <p:extLst>
      <p:ext uri="{BB962C8B-B14F-4D97-AF65-F5344CB8AC3E}">
        <p14:creationId xmlns:p14="http://schemas.microsoft.com/office/powerpoint/2010/main" val="4004897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A24C3E-04A7-3374-23FD-25D05B4814FF}"/>
              </a:ext>
            </a:extLst>
          </p:cNvPr>
          <p:cNvSpPr>
            <a:spLocks noGrp="1"/>
          </p:cNvSpPr>
          <p:nvPr>
            <p:ph type="title"/>
          </p:nvPr>
        </p:nvSpPr>
        <p:spPr/>
        <p:txBody>
          <a:bodyPr/>
          <a:lstStyle/>
          <a:p>
            <a:r>
              <a:rPr lang="es-ES" dirty="0"/>
              <a:t>MENOPAUSIA</a:t>
            </a:r>
          </a:p>
        </p:txBody>
      </p:sp>
      <p:sp>
        <p:nvSpPr>
          <p:cNvPr id="7" name="Marcador de contenido 2">
            <a:extLst>
              <a:ext uri="{FF2B5EF4-FFF2-40B4-BE49-F238E27FC236}">
                <a16:creationId xmlns:a16="http://schemas.microsoft.com/office/drawing/2014/main" id="{F81843B9-EE9D-5802-C851-73090AA516A0}"/>
              </a:ext>
            </a:extLst>
          </p:cNvPr>
          <p:cNvSpPr>
            <a:spLocks noGrp="1"/>
          </p:cNvSpPr>
          <p:nvPr>
            <p:ph idx="1"/>
          </p:nvPr>
        </p:nvSpPr>
        <p:spPr>
          <a:xfrm>
            <a:off x="5353396" y="1046021"/>
            <a:ext cx="3449464" cy="3711429"/>
          </a:xfrm>
        </p:spPr>
        <p:txBody>
          <a:bodyPr>
            <a:normAutofit fontScale="85000" lnSpcReduction="20000"/>
          </a:bodyPr>
          <a:lstStyle/>
          <a:p>
            <a:pPr marL="0" indent="0">
              <a:buNone/>
            </a:pPr>
            <a:endParaRPr lang="es-ES" dirty="0"/>
          </a:p>
          <a:p>
            <a:r>
              <a:rPr lang="es-ES" dirty="0">
                <a:effectLst/>
              </a:rPr>
              <a:t>El 88% de las mujeres presentan síntomas y el </a:t>
            </a:r>
            <a:r>
              <a:rPr lang="es-ES" dirty="0" err="1">
                <a:effectLst/>
              </a:rPr>
              <a:t>el</a:t>
            </a:r>
            <a:r>
              <a:rPr lang="es-ES" dirty="0">
                <a:effectLst/>
              </a:rPr>
              <a:t> 25% padecen síntomas severos.</a:t>
            </a:r>
          </a:p>
          <a:p>
            <a:pPr marL="0" indent="0">
              <a:buNone/>
            </a:pPr>
            <a:endParaRPr lang="es-ES" dirty="0">
              <a:effectLst/>
            </a:endParaRPr>
          </a:p>
          <a:p>
            <a:r>
              <a:rPr lang="es-ES" dirty="0">
                <a:effectLst/>
              </a:rPr>
              <a:t>Las mujeres con síntomas son 8 veces más propensas a presentar problemas con su capacidad para trabajar</a:t>
            </a:r>
          </a:p>
          <a:p>
            <a:pPr marL="0" indent="0">
              <a:buNone/>
            </a:pPr>
            <a:endParaRPr lang="es-ES" dirty="0">
              <a:effectLst/>
            </a:endParaRPr>
          </a:p>
          <a:p>
            <a:r>
              <a:rPr lang="es-ES" dirty="0">
                <a:effectLst/>
              </a:rPr>
              <a:t>Síntomas descritos por la OMS: físicos y psicológicos </a:t>
            </a:r>
          </a:p>
          <a:p>
            <a:pPr marL="0" indent="0">
              <a:buNone/>
            </a:pPr>
            <a:endParaRPr lang="es-ES" dirty="0">
              <a:effectLst/>
            </a:endParaRPr>
          </a:p>
          <a:p>
            <a:r>
              <a:rPr lang="es-ES" dirty="0">
                <a:effectLst/>
              </a:rPr>
              <a:t>Pueden afectar con diferente intensidad a cada mujer, incluso pueden no presentar síntomas. </a:t>
            </a:r>
          </a:p>
          <a:p>
            <a:pPr marL="0" indent="0">
              <a:buNone/>
            </a:pPr>
            <a:endParaRPr lang="es-ES" dirty="0">
              <a:effectLst/>
            </a:endParaRPr>
          </a:p>
          <a:p>
            <a:r>
              <a:rPr lang="es-ES" dirty="0">
                <a:effectLst/>
              </a:rPr>
              <a:t>Se calcula que solo un 5% de las empresas españolas cuentan con programas de ayuda o similar para estas empleadas</a:t>
            </a:r>
          </a:p>
          <a:p>
            <a:endParaRPr lang="es-ES" dirty="0"/>
          </a:p>
          <a:p>
            <a:endParaRPr lang="es-ES" dirty="0"/>
          </a:p>
        </p:txBody>
      </p:sp>
      <p:pic>
        <p:nvPicPr>
          <p:cNvPr id="8" name="E899A371">
            <a:hlinkClick r:id="" action="ppaction://media"/>
            <a:extLst>
              <a:ext uri="{FF2B5EF4-FFF2-40B4-BE49-F238E27FC236}">
                <a16:creationId xmlns:a16="http://schemas.microsoft.com/office/drawing/2014/main" id="{BE26AF93-35C2-48E7-4D04-56556208F5B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72341" y="1118761"/>
            <a:ext cx="3632662" cy="3711429"/>
          </a:xfrm>
          <a:prstGeom prst="rect">
            <a:avLst/>
          </a:prstGeom>
        </p:spPr>
      </p:pic>
    </p:spTree>
    <p:extLst>
      <p:ext uri="{BB962C8B-B14F-4D97-AF65-F5344CB8AC3E}">
        <p14:creationId xmlns:p14="http://schemas.microsoft.com/office/powerpoint/2010/main" val="2774839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248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F9341C-E29C-0EE4-D325-3A3EBD27EEF9}"/>
              </a:ext>
            </a:extLst>
          </p:cNvPr>
          <p:cNvSpPr>
            <a:spLocks noGrp="1"/>
          </p:cNvSpPr>
          <p:nvPr>
            <p:ph type="title"/>
          </p:nvPr>
        </p:nvSpPr>
        <p:spPr>
          <a:xfrm>
            <a:off x="1952443" y="444835"/>
            <a:ext cx="6683765" cy="960668"/>
          </a:xfrm>
        </p:spPr>
        <p:txBody>
          <a:bodyPr/>
          <a:lstStyle/>
          <a:p>
            <a:r>
              <a:rPr lang="es-ES" dirty="0"/>
              <a:t>Empleo 2025</a:t>
            </a:r>
          </a:p>
        </p:txBody>
      </p:sp>
      <p:sp>
        <p:nvSpPr>
          <p:cNvPr id="3" name="Marcador de contenido 2">
            <a:extLst>
              <a:ext uri="{FF2B5EF4-FFF2-40B4-BE49-F238E27FC236}">
                <a16:creationId xmlns:a16="http://schemas.microsoft.com/office/drawing/2014/main" id="{2F66A2BA-CB5E-E2ED-A9C2-2ACF1BC712EB}"/>
              </a:ext>
            </a:extLst>
          </p:cNvPr>
          <p:cNvSpPr>
            <a:spLocks noGrp="1"/>
          </p:cNvSpPr>
          <p:nvPr>
            <p:ph sz="half" idx="1"/>
          </p:nvPr>
        </p:nvSpPr>
        <p:spPr>
          <a:xfrm>
            <a:off x="2763318" y="1689315"/>
            <a:ext cx="5962227" cy="3179832"/>
          </a:xfrm>
        </p:spPr>
        <p:txBody>
          <a:bodyPr/>
          <a:lstStyle/>
          <a:p>
            <a:r>
              <a:rPr lang="es-ES" dirty="0"/>
              <a:t>Total 46´6% </a:t>
            </a:r>
            <a:r>
              <a:rPr lang="es-ES" b="1" dirty="0"/>
              <a:t>Mujeres </a:t>
            </a:r>
          </a:p>
          <a:p>
            <a:r>
              <a:rPr lang="es-ES" dirty="0"/>
              <a:t>Tasa 47´9% Máximo histórico</a:t>
            </a:r>
          </a:p>
          <a:p>
            <a:r>
              <a:rPr lang="es-ES" dirty="0"/>
              <a:t>Parcialidad 73% </a:t>
            </a:r>
          </a:p>
          <a:p>
            <a:pPr lvl="1"/>
            <a:r>
              <a:rPr lang="es-ES" dirty="0"/>
              <a:t>Mujeres 21%</a:t>
            </a:r>
          </a:p>
          <a:p>
            <a:pPr lvl="1"/>
            <a:r>
              <a:rPr lang="es-ES" dirty="0"/>
              <a:t>Hombres 7%</a:t>
            </a:r>
          </a:p>
          <a:p>
            <a:pPr lvl="1"/>
            <a:r>
              <a:rPr lang="es-ES" dirty="0"/>
              <a:t>Cuidados 68% vs 54%</a:t>
            </a:r>
          </a:p>
          <a:p>
            <a:pPr lvl="1"/>
            <a:r>
              <a:rPr lang="es-ES" dirty="0"/>
              <a:t>Horas extras 56% vs 43%</a:t>
            </a:r>
          </a:p>
          <a:p>
            <a:pPr lvl="1"/>
            <a:r>
              <a:rPr lang="es-ES" dirty="0"/>
              <a:t>NO abonadas 38% vs 42%</a:t>
            </a:r>
          </a:p>
        </p:txBody>
      </p:sp>
    </p:spTree>
    <p:extLst>
      <p:ext uri="{BB962C8B-B14F-4D97-AF65-F5344CB8AC3E}">
        <p14:creationId xmlns:p14="http://schemas.microsoft.com/office/powerpoint/2010/main" val="3977676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A19AEF-0EA0-C185-261D-B2C7DD06130C}"/>
              </a:ext>
            </a:extLst>
          </p:cNvPr>
          <p:cNvSpPr>
            <a:spLocks noGrp="1"/>
          </p:cNvSpPr>
          <p:nvPr>
            <p:ph type="title"/>
          </p:nvPr>
        </p:nvSpPr>
        <p:spPr/>
        <p:txBody>
          <a:bodyPr/>
          <a:lstStyle/>
          <a:p>
            <a:r>
              <a:rPr lang="es-ES" dirty="0"/>
              <a:t>SECTORES</a:t>
            </a:r>
          </a:p>
        </p:txBody>
      </p:sp>
      <p:sp>
        <p:nvSpPr>
          <p:cNvPr id="3" name="Marcador de texto 2">
            <a:extLst>
              <a:ext uri="{FF2B5EF4-FFF2-40B4-BE49-F238E27FC236}">
                <a16:creationId xmlns:a16="http://schemas.microsoft.com/office/drawing/2014/main" id="{4D752560-8CC1-5695-543D-2EF70B4FB98A}"/>
              </a:ext>
            </a:extLst>
          </p:cNvPr>
          <p:cNvSpPr>
            <a:spLocks noGrp="1"/>
          </p:cNvSpPr>
          <p:nvPr>
            <p:ph type="body" idx="1"/>
          </p:nvPr>
        </p:nvSpPr>
        <p:spPr/>
        <p:txBody>
          <a:bodyPr/>
          <a:lstStyle/>
          <a:p>
            <a:r>
              <a:rPr lang="es-ES" dirty="0"/>
              <a:t>MUJERES </a:t>
            </a:r>
          </a:p>
        </p:txBody>
      </p:sp>
      <p:sp>
        <p:nvSpPr>
          <p:cNvPr id="4" name="Marcador de contenido 3">
            <a:extLst>
              <a:ext uri="{FF2B5EF4-FFF2-40B4-BE49-F238E27FC236}">
                <a16:creationId xmlns:a16="http://schemas.microsoft.com/office/drawing/2014/main" id="{CADF074D-87B6-55B8-D8BA-9444D08A5F4C}"/>
              </a:ext>
            </a:extLst>
          </p:cNvPr>
          <p:cNvSpPr>
            <a:spLocks noGrp="1"/>
          </p:cNvSpPr>
          <p:nvPr>
            <p:ph sz="half" idx="2"/>
          </p:nvPr>
        </p:nvSpPr>
        <p:spPr>
          <a:xfrm>
            <a:off x="1314830" y="2244938"/>
            <a:ext cx="2784472" cy="986839"/>
          </a:xfrm>
        </p:spPr>
        <p:txBody>
          <a:bodyPr/>
          <a:lstStyle/>
          <a:p>
            <a:r>
              <a:rPr lang="es-ES" dirty="0"/>
              <a:t>EDUCACIÓN 68%</a:t>
            </a:r>
          </a:p>
          <a:p>
            <a:r>
              <a:rPr lang="es-ES" dirty="0"/>
              <a:t>SANIDAD 76%</a:t>
            </a:r>
          </a:p>
          <a:p>
            <a:r>
              <a:rPr lang="es-ES" dirty="0"/>
              <a:t>DOMESTICO 89%</a:t>
            </a:r>
          </a:p>
        </p:txBody>
      </p:sp>
      <p:sp>
        <p:nvSpPr>
          <p:cNvPr id="5" name="Marcador de texto 4">
            <a:extLst>
              <a:ext uri="{FF2B5EF4-FFF2-40B4-BE49-F238E27FC236}">
                <a16:creationId xmlns:a16="http://schemas.microsoft.com/office/drawing/2014/main" id="{AD4F8448-5CAA-B169-2459-7CA1CDB80E6D}"/>
              </a:ext>
            </a:extLst>
          </p:cNvPr>
          <p:cNvSpPr>
            <a:spLocks noGrp="1"/>
          </p:cNvSpPr>
          <p:nvPr>
            <p:ph type="body" sz="quarter" idx="3"/>
          </p:nvPr>
        </p:nvSpPr>
        <p:spPr/>
        <p:txBody>
          <a:bodyPr/>
          <a:lstStyle/>
          <a:p>
            <a:r>
              <a:rPr lang="es-ES" dirty="0"/>
              <a:t>HOMBRES </a:t>
            </a:r>
          </a:p>
        </p:txBody>
      </p:sp>
      <p:sp>
        <p:nvSpPr>
          <p:cNvPr id="6" name="Marcador de contenido 5">
            <a:extLst>
              <a:ext uri="{FF2B5EF4-FFF2-40B4-BE49-F238E27FC236}">
                <a16:creationId xmlns:a16="http://schemas.microsoft.com/office/drawing/2014/main" id="{BD968512-D869-C3E9-0D44-2E340CFD8E0D}"/>
              </a:ext>
            </a:extLst>
          </p:cNvPr>
          <p:cNvSpPr>
            <a:spLocks noGrp="1"/>
          </p:cNvSpPr>
          <p:nvPr>
            <p:ph sz="quarter" idx="4"/>
          </p:nvPr>
        </p:nvSpPr>
        <p:spPr>
          <a:xfrm>
            <a:off x="5286576" y="2271197"/>
            <a:ext cx="3254006" cy="2515545"/>
          </a:xfrm>
        </p:spPr>
        <p:txBody>
          <a:bodyPr/>
          <a:lstStyle/>
          <a:p>
            <a:r>
              <a:rPr lang="es-ES" dirty="0"/>
              <a:t>CONSTRUCCION 91%</a:t>
            </a:r>
          </a:p>
          <a:p>
            <a:r>
              <a:rPr lang="es-ES" dirty="0"/>
              <a:t>LOGÍSTICA 77%</a:t>
            </a:r>
          </a:p>
          <a:p>
            <a:r>
              <a:rPr lang="es-ES" dirty="0"/>
              <a:t>SERVICIOS PRIMARIOS 73%</a:t>
            </a:r>
          </a:p>
        </p:txBody>
      </p:sp>
      <p:sp>
        <p:nvSpPr>
          <p:cNvPr id="11" name="CuadroTexto 10">
            <a:extLst>
              <a:ext uri="{FF2B5EF4-FFF2-40B4-BE49-F238E27FC236}">
                <a16:creationId xmlns:a16="http://schemas.microsoft.com/office/drawing/2014/main" id="{5BAD1552-FC8C-9ADB-3BBB-E22BC4B6BDEF}"/>
              </a:ext>
            </a:extLst>
          </p:cNvPr>
          <p:cNvSpPr txBox="1"/>
          <p:nvPr/>
        </p:nvSpPr>
        <p:spPr>
          <a:xfrm>
            <a:off x="2801179" y="3928807"/>
            <a:ext cx="3254006" cy="954107"/>
          </a:xfrm>
          <a:prstGeom prst="rect">
            <a:avLst/>
          </a:prstGeom>
          <a:noFill/>
        </p:spPr>
        <p:txBody>
          <a:bodyPr wrap="square">
            <a:spAutoFit/>
          </a:bodyPr>
          <a:lstStyle/>
          <a:p>
            <a:pPr algn="ctr"/>
            <a:r>
              <a:rPr lang="es-ES" sz="1400" b="1" dirty="0">
                <a:latin typeface="Calibri" panose="020F0502020204030204" pitchFamily="34" charset="0"/>
                <a:ea typeface="Arial Unicode MS" panose="020B0604020202020204" pitchFamily="34" charset="-128"/>
              </a:rPr>
              <a:t>ACCIDENTES LABORALES CON BAJA 2025</a:t>
            </a:r>
          </a:p>
          <a:p>
            <a:pPr algn="ctr"/>
            <a:endParaRPr lang="es-ES" sz="1400" b="1" dirty="0">
              <a:latin typeface="Calibri" panose="020F0502020204030204" pitchFamily="34" charset="0"/>
              <a:ea typeface="Arial Unicode MS" panose="020B0604020202020204" pitchFamily="34" charset="-128"/>
            </a:endParaRPr>
          </a:p>
          <a:p>
            <a:pPr algn="ctr"/>
            <a:r>
              <a:rPr lang="es-ES" sz="1400" b="1" dirty="0">
                <a:effectLst/>
                <a:latin typeface="Calibri" panose="020F0502020204030204" pitchFamily="34" charset="0"/>
                <a:ea typeface="Arial Unicode MS" panose="020B0604020202020204" pitchFamily="34" charset="-128"/>
              </a:rPr>
              <a:t>70% HOMBRES</a:t>
            </a:r>
          </a:p>
          <a:p>
            <a:pPr algn="ctr"/>
            <a:r>
              <a:rPr lang="es-ES" sz="1400" b="1" dirty="0">
                <a:effectLst/>
                <a:latin typeface="Calibri" panose="020F0502020204030204" pitchFamily="34" charset="0"/>
                <a:ea typeface="Arial Unicode MS" panose="020B0604020202020204" pitchFamily="34" charset="-128"/>
              </a:rPr>
              <a:t>30% MUJERES </a:t>
            </a:r>
            <a:endParaRPr lang="es-ES" dirty="0"/>
          </a:p>
        </p:txBody>
      </p:sp>
    </p:spTree>
    <p:extLst>
      <p:ext uri="{BB962C8B-B14F-4D97-AF65-F5344CB8AC3E}">
        <p14:creationId xmlns:p14="http://schemas.microsoft.com/office/powerpoint/2010/main" val="11134997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2E03402-C279-F0A8-EBAC-DAAF9C912505}"/>
              </a:ext>
            </a:extLst>
          </p:cNvPr>
          <p:cNvSpPr>
            <a:spLocks noGrp="1"/>
          </p:cNvSpPr>
          <p:nvPr>
            <p:ph idx="1"/>
          </p:nvPr>
        </p:nvSpPr>
        <p:spPr>
          <a:xfrm>
            <a:off x="1492458" y="538566"/>
            <a:ext cx="6686550" cy="2833217"/>
          </a:xfrm>
        </p:spPr>
        <p:txBody>
          <a:bodyPr/>
          <a:lstStyle/>
          <a:p>
            <a:r>
              <a:rPr lang="es-ES" dirty="0"/>
              <a:t>INFRA RECONOCIMIENTO </a:t>
            </a:r>
          </a:p>
        </p:txBody>
      </p:sp>
      <p:sp>
        <p:nvSpPr>
          <p:cNvPr id="4" name="Cuadro de texto 2">
            <a:extLst>
              <a:ext uri="{FF2B5EF4-FFF2-40B4-BE49-F238E27FC236}">
                <a16:creationId xmlns:a16="http://schemas.microsoft.com/office/drawing/2014/main" id="{CE293387-4924-EC99-F3EC-889ABA157349}"/>
              </a:ext>
            </a:extLst>
          </p:cNvPr>
          <p:cNvSpPr txBox="1">
            <a:spLocks noGrp="1"/>
          </p:cNvSpPr>
          <p:nvPr>
            <p:ph type="title"/>
          </p:nvPr>
        </p:nvSpPr>
        <p:spPr>
          <a:xfrm>
            <a:off x="1290234" y="1090693"/>
            <a:ext cx="6888774" cy="4052807"/>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449580">
              <a:lnSpc>
                <a:spcPct val="106000"/>
              </a:lnSpc>
              <a:tabLst>
                <a:tab pos="457200" algn="l"/>
              </a:tabLst>
            </a:pPr>
            <a:r>
              <a:rPr lang="es-ES" sz="1200" b="1" dirty="0">
                <a:solidFill>
                  <a:srgbClr val="000000"/>
                </a:solidFill>
                <a:effectLst/>
                <a:latin typeface="+mn-lt"/>
                <a:ea typeface="Arial Unicode MS" panose="020B0604020202020204" pitchFamily="34" charset="-128"/>
                <a:cs typeface="Arial Unicode MS" panose="020B0604020202020204" pitchFamily="34" charset="-128"/>
              </a:rPr>
              <a:t>Los datos europeos </a:t>
            </a:r>
            <a:r>
              <a:rPr lang="es-ES" sz="1200" dirty="0">
                <a:solidFill>
                  <a:srgbClr val="000000"/>
                </a:solidFill>
                <a:effectLst/>
                <a:latin typeface="+mn-lt"/>
                <a:ea typeface="Arial Unicode MS" panose="020B0604020202020204" pitchFamily="34" charset="-128"/>
                <a:cs typeface="Arial Unicode MS" panose="020B0604020202020204" pitchFamily="34" charset="-128"/>
              </a:rPr>
              <a:t>dicen que las mujeres sufren más: </a:t>
            </a:r>
            <a:br>
              <a:rPr lang="es-ES" sz="1200" dirty="0">
                <a:solidFill>
                  <a:srgbClr val="000000"/>
                </a:solidFill>
                <a:effectLst/>
                <a:latin typeface="+mn-lt"/>
                <a:ea typeface="Arial Unicode MS" panose="020B0604020202020204" pitchFamily="34" charset="-128"/>
                <a:cs typeface="Arial Unicode MS" panose="020B0604020202020204" pitchFamily="34" charset="-128"/>
              </a:rPr>
            </a:br>
            <a:br>
              <a:rPr lang="es-ES" sz="1200" dirty="0">
                <a:solidFill>
                  <a:srgbClr val="000000"/>
                </a:solidFill>
                <a:effectLst/>
                <a:latin typeface="+mn-lt"/>
                <a:ea typeface="Arial Unicode MS" panose="020B0604020202020204" pitchFamily="34" charset="-128"/>
                <a:cs typeface="Arial Unicode MS" panose="020B0604020202020204" pitchFamily="34" charset="-128"/>
              </a:rPr>
            </a:br>
            <a:r>
              <a:rPr lang="es-ES" sz="1200" dirty="0">
                <a:solidFill>
                  <a:srgbClr val="000000"/>
                </a:solidFill>
                <a:effectLst/>
                <a:latin typeface="+mn-lt"/>
                <a:ea typeface="Arial Unicode MS" panose="020B0604020202020204" pitchFamily="34" charset="-128"/>
                <a:cs typeface="Arial Unicode MS" panose="020B0604020202020204" pitchFamily="34" charset="-128"/>
              </a:rPr>
              <a:t>- carga de trabajo: 46% frente al 43% de los hombres</a:t>
            </a:r>
            <a:br>
              <a:rPr lang="es-ES" sz="1200" dirty="0">
                <a:solidFill>
                  <a:srgbClr val="000000"/>
                </a:solidFill>
                <a:effectLst/>
                <a:latin typeface="+mn-lt"/>
                <a:ea typeface="Arial Unicode MS" panose="020B0604020202020204" pitchFamily="34" charset="-128"/>
                <a:cs typeface="Arial Unicode MS" panose="020B0604020202020204" pitchFamily="34" charset="-128"/>
              </a:rPr>
            </a:br>
            <a:endParaRPr lang="es-ES" sz="1200" dirty="0">
              <a:effectLst/>
              <a:latin typeface="+mn-lt"/>
              <a:ea typeface="Arial Unicode MS" panose="020B0604020202020204" pitchFamily="34" charset="-128"/>
            </a:endParaRPr>
          </a:p>
          <a:p>
            <a:pPr marL="449580">
              <a:lnSpc>
                <a:spcPct val="106000"/>
              </a:lnSpc>
              <a:buNone/>
              <a:tabLst>
                <a:tab pos="457200" algn="l"/>
              </a:tabLst>
            </a:pPr>
            <a:r>
              <a:rPr lang="es-ES" sz="1200" dirty="0">
                <a:solidFill>
                  <a:srgbClr val="000000"/>
                </a:solidFill>
                <a:effectLst/>
                <a:latin typeface="+mn-lt"/>
                <a:ea typeface="Arial Unicode MS" panose="020B0604020202020204" pitchFamily="34" charset="-128"/>
                <a:cs typeface="Arial Unicode MS" panose="020B0604020202020204" pitchFamily="34" charset="-128"/>
              </a:rPr>
              <a:t>-</a:t>
            </a:r>
            <a:r>
              <a:rPr lang="es-ES" sz="1200" dirty="0">
                <a:solidFill>
                  <a:srgbClr val="000000"/>
                </a:solidFill>
                <a:latin typeface="+mn-lt"/>
                <a:ea typeface="Arial Unicode MS" panose="020B0604020202020204" pitchFamily="34" charset="-128"/>
                <a:cs typeface="Arial Unicode MS" panose="020B0604020202020204" pitchFamily="34" charset="-128"/>
              </a:rPr>
              <a:t> </a:t>
            </a:r>
            <a:r>
              <a:rPr lang="es-ES" sz="1200" dirty="0">
                <a:solidFill>
                  <a:srgbClr val="000000"/>
                </a:solidFill>
                <a:effectLst/>
                <a:latin typeface="+mn-lt"/>
                <a:ea typeface="Arial Unicode MS" panose="020B0604020202020204" pitchFamily="34" charset="-128"/>
                <a:cs typeface="Arial Unicode MS" panose="020B0604020202020204" pitchFamily="34" charset="-128"/>
              </a:rPr>
              <a:t>violencia y abusos verbales (19% vs 14%)</a:t>
            </a:r>
            <a:br>
              <a:rPr lang="es-ES" sz="1200" dirty="0">
                <a:solidFill>
                  <a:srgbClr val="000000"/>
                </a:solidFill>
                <a:effectLst/>
                <a:latin typeface="+mn-lt"/>
                <a:ea typeface="Arial Unicode MS" panose="020B0604020202020204" pitchFamily="34" charset="-128"/>
                <a:cs typeface="Arial Unicode MS" panose="020B0604020202020204" pitchFamily="34" charset="-128"/>
              </a:rPr>
            </a:br>
            <a:endParaRPr lang="es-ES" sz="1200" dirty="0">
              <a:effectLst/>
              <a:latin typeface="+mn-lt"/>
              <a:ea typeface="Arial Unicode MS" panose="020B0604020202020204" pitchFamily="34" charset="-128"/>
            </a:endParaRPr>
          </a:p>
          <a:p>
            <a:pPr marL="449580">
              <a:lnSpc>
                <a:spcPct val="106000"/>
              </a:lnSpc>
              <a:buNone/>
              <a:tabLst>
                <a:tab pos="457200" algn="l"/>
              </a:tabLst>
            </a:pPr>
            <a:r>
              <a:rPr lang="es-ES" sz="1200" dirty="0">
                <a:solidFill>
                  <a:srgbClr val="000000"/>
                </a:solidFill>
                <a:latin typeface="+mn-lt"/>
                <a:ea typeface="Arial Unicode MS" panose="020B0604020202020204" pitchFamily="34" charset="-128"/>
                <a:cs typeface="Arial Unicode MS" panose="020B0604020202020204" pitchFamily="34" charset="-128"/>
              </a:rPr>
              <a:t>- </a:t>
            </a:r>
            <a:r>
              <a:rPr lang="es-ES" sz="1200" dirty="0">
                <a:solidFill>
                  <a:srgbClr val="000000"/>
                </a:solidFill>
                <a:effectLst/>
                <a:latin typeface="+mn-lt"/>
                <a:ea typeface="Arial Unicode MS" panose="020B0604020202020204" pitchFamily="34" charset="-128"/>
                <a:cs typeface="Arial Unicode MS" panose="020B0604020202020204" pitchFamily="34" charset="-128"/>
              </a:rPr>
              <a:t>acoso e intimidación (9% vs7%)</a:t>
            </a:r>
            <a:br>
              <a:rPr lang="es-ES" sz="1200" dirty="0">
                <a:solidFill>
                  <a:srgbClr val="000000"/>
                </a:solidFill>
                <a:effectLst/>
                <a:latin typeface="+mn-lt"/>
                <a:ea typeface="Arial Unicode MS" panose="020B0604020202020204" pitchFamily="34" charset="-128"/>
                <a:cs typeface="Arial Unicode MS" panose="020B0604020202020204" pitchFamily="34" charset="-128"/>
              </a:rPr>
            </a:br>
            <a:endParaRPr lang="es-ES" sz="1200" dirty="0">
              <a:effectLst/>
              <a:latin typeface="+mn-lt"/>
              <a:ea typeface="Arial Unicode MS" panose="020B0604020202020204" pitchFamily="34" charset="-128"/>
            </a:endParaRPr>
          </a:p>
          <a:p>
            <a:pPr marL="449580">
              <a:lnSpc>
                <a:spcPct val="106000"/>
              </a:lnSpc>
              <a:buNone/>
              <a:tabLst>
                <a:tab pos="457200" algn="l"/>
              </a:tabLst>
            </a:pPr>
            <a:br>
              <a:rPr lang="es-ES" sz="1200" b="1" dirty="0">
                <a:solidFill>
                  <a:srgbClr val="000000"/>
                </a:solidFill>
                <a:effectLst/>
                <a:latin typeface="+mn-lt"/>
                <a:ea typeface="Arial Unicode MS" panose="020B0604020202020204" pitchFamily="34" charset="-128"/>
                <a:cs typeface="Arial Unicode MS" panose="020B0604020202020204" pitchFamily="34" charset="-128"/>
              </a:rPr>
            </a:br>
            <a:r>
              <a:rPr lang="es-ES" sz="1200" b="1" dirty="0">
                <a:solidFill>
                  <a:srgbClr val="000000"/>
                </a:solidFill>
                <a:effectLst/>
                <a:latin typeface="+mn-lt"/>
                <a:ea typeface="Arial Unicode MS" panose="020B0604020202020204" pitchFamily="34" charset="-128"/>
                <a:cs typeface="Arial Unicode MS" panose="020B0604020202020204" pitchFamily="34" charset="-128"/>
              </a:rPr>
              <a:t>En España </a:t>
            </a:r>
            <a:r>
              <a:rPr lang="es-ES" sz="1200" dirty="0">
                <a:solidFill>
                  <a:srgbClr val="000000"/>
                </a:solidFill>
                <a:effectLst/>
                <a:latin typeface="+mn-lt"/>
                <a:ea typeface="Arial Unicode MS" panose="020B0604020202020204" pitchFamily="34" charset="-128"/>
                <a:cs typeface="Arial Unicode MS" panose="020B0604020202020204" pitchFamily="34" charset="-128"/>
              </a:rPr>
              <a:t>las mujeres trabajadoras también sufren más:</a:t>
            </a:r>
            <a:br>
              <a:rPr lang="es-ES" sz="1200" dirty="0">
                <a:solidFill>
                  <a:srgbClr val="000000"/>
                </a:solidFill>
                <a:effectLst/>
                <a:latin typeface="+mn-lt"/>
                <a:ea typeface="Arial Unicode MS" panose="020B0604020202020204" pitchFamily="34" charset="-128"/>
                <a:cs typeface="Arial Unicode MS" panose="020B0604020202020204" pitchFamily="34" charset="-128"/>
              </a:rPr>
            </a:br>
            <a:endParaRPr lang="es-ES" sz="1200" dirty="0">
              <a:effectLst/>
              <a:latin typeface="+mn-lt"/>
              <a:ea typeface="Arial Unicode MS" panose="020B0604020202020204" pitchFamily="34" charset="-128"/>
            </a:endParaRPr>
          </a:p>
          <a:p>
            <a:pPr marL="449580">
              <a:lnSpc>
                <a:spcPct val="106000"/>
              </a:lnSpc>
              <a:buNone/>
              <a:tabLst>
                <a:tab pos="457200" algn="l"/>
              </a:tabLst>
            </a:pPr>
            <a:r>
              <a:rPr lang="es-ES" sz="1200" dirty="0">
                <a:solidFill>
                  <a:srgbClr val="000000"/>
                </a:solidFill>
                <a:effectLst/>
                <a:latin typeface="+mn-lt"/>
                <a:ea typeface="Arial Unicode MS" panose="020B0604020202020204" pitchFamily="34" charset="-128"/>
                <a:cs typeface="Arial Unicode MS" panose="020B0604020202020204" pitchFamily="34" charset="-128"/>
              </a:rPr>
              <a:t>- Acoso o violencia en el trabajo, (3,9% vs 2,4%)</a:t>
            </a:r>
            <a:br>
              <a:rPr lang="es-ES" sz="1200" dirty="0">
                <a:solidFill>
                  <a:srgbClr val="000000"/>
                </a:solidFill>
                <a:effectLst/>
                <a:latin typeface="+mn-lt"/>
                <a:ea typeface="Arial Unicode MS" panose="020B0604020202020204" pitchFamily="34" charset="-128"/>
                <a:cs typeface="Arial Unicode MS" panose="020B0604020202020204" pitchFamily="34" charset="-128"/>
              </a:rPr>
            </a:br>
            <a:endParaRPr lang="es-ES" sz="1200" dirty="0">
              <a:effectLst/>
              <a:latin typeface="+mn-lt"/>
              <a:ea typeface="Arial Unicode MS" panose="020B0604020202020204" pitchFamily="34" charset="-128"/>
            </a:endParaRPr>
          </a:p>
          <a:p>
            <a:pPr marL="449580">
              <a:lnSpc>
                <a:spcPct val="106000"/>
              </a:lnSpc>
              <a:buNone/>
              <a:tabLst>
                <a:tab pos="457200" algn="l"/>
              </a:tabLst>
            </a:pPr>
            <a:r>
              <a:rPr lang="es-ES" sz="1200" dirty="0">
                <a:solidFill>
                  <a:srgbClr val="000000"/>
                </a:solidFill>
                <a:effectLst/>
                <a:latin typeface="+mn-lt"/>
                <a:ea typeface="Arial Unicode MS" panose="020B0604020202020204" pitchFamily="34" charset="-128"/>
                <a:cs typeface="Arial Unicode MS" panose="020B0604020202020204" pitchFamily="34" charset="-128"/>
              </a:rPr>
              <a:t>- Ofensas verbales o amenazas (8,5% vs 4,8%)</a:t>
            </a:r>
            <a:br>
              <a:rPr lang="es-ES" sz="1200" dirty="0">
                <a:solidFill>
                  <a:srgbClr val="000000"/>
                </a:solidFill>
                <a:effectLst/>
                <a:latin typeface="+mn-lt"/>
                <a:ea typeface="Arial Unicode MS" panose="020B0604020202020204" pitchFamily="34" charset="-128"/>
                <a:cs typeface="Arial Unicode MS" panose="020B0604020202020204" pitchFamily="34" charset="-128"/>
              </a:rPr>
            </a:br>
            <a:endParaRPr lang="es-ES" sz="1200" dirty="0">
              <a:effectLst/>
              <a:latin typeface="+mn-lt"/>
              <a:ea typeface="Arial Unicode MS" panose="020B0604020202020204" pitchFamily="34" charset="-128"/>
            </a:endParaRPr>
          </a:p>
          <a:p>
            <a:pPr marL="449580">
              <a:lnSpc>
                <a:spcPct val="106000"/>
              </a:lnSpc>
              <a:buNone/>
              <a:tabLst>
                <a:tab pos="457200" algn="l"/>
              </a:tabLst>
            </a:pPr>
            <a:r>
              <a:rPr lang="es-ES" sz="1200" dirty="0">
                <a:solidFill>
                  <a:srgbClr val="000000"/>
                </a:solidFill>
                <a:effectLst/>
                <a:latin typeface="+mn-lt"/>
                <a:ea typeface="Arial Unicode MS" panose="020B0604020202020204" pitchFamily="34" charset="-128"/>
                <a:cs typeface="Arial Unicode MS" panose="020B0604020202020204" pitchFamily="34" charset="-128"/>
              </a:rPr>
              <a:t>- No reciben reconocimiento merecido por desempeñar sus tareas (21,7% vs 19,9%)</a:t>
            </a:r>
            <a:br>
              <a:rPr lang="es-ES" sz="1200" dirty="0">
                <a:solidFill>
                  <a:srgbClr val="000000"/>
                </a:solidFill>
                <a:effectLst/>
                <a:latin typeface="+mn-lt"/>
                <a:ea typeface="Arial Unicode MS" panose="020B0604020202020204" pitchFamily="34" charset="-128"/>
                <a:cs typeface="Arial Unicode MS" panose="020B0604020202020204" pitchFamily="34" charset="-128"/>
              </a:rPr>
            </a:br>
            <a:endParaRPr lang="es-ES" sz="1200" dirty="0">
              <a:effectLst/>
              <a:latin typeface="+mn-lt"/>
              <a:ea typeface="Arial Unicode MS" panose="020B0604020202020204" pitchFamily="34" charset="-128"/>
            </a:endParaRPr>
          </a:p>
          <a:p>
            <a:pPr marL="449580">
              <a:lnSpc>
                <a:spcPct val="106000"/>
              </a:lnSpc>
              <a:buNone/>
              <a:tabLst>
                <a:tab pos="457200" algn="l"/>
              </a:tabLst>
            </a:pPr>
            <a:r>
              <a:rPr lang="es-ES" sz="1200" dirty="0">
                <a:solidFill>
                  <a:srgbClr val="000000"/>
                </a:solidFill>
                <a:effectLst/>
                <a:latin typeface="+mn-lt"/>
                <a:ea typeface="Arial Unicode MS" panose="020B0604020202020204" pitchFamily="34" charset="-128"/>
                <a:cs typeface="Arial Unicode MS" panose="020B0604020202020204" pitchFamily="34" charset="-128"/>
              </a:rPr>
              <a:t>- No reciben ofertas de ascenso profesional (27,3% vs 23%)</a:t>
            </a:r>
            <a:endParaRPr lang="es-ES" sz="1200" dirty="0">
              <a:effectLst/>
              <a:latin typeface="+mn-lt"/>
              <a:ea typeface="Arial Unicode MS" panose="020B0604020202020204" pitchFamily="34" charset="-128"/>
            </a:endParaRPr>
          </a:p>
          <a:p>
            <a:pPr>
              <a:buNone/>
            </a:pPr>
            <a:r>
              <a:rPr lang="es-ES_tradnl" sz="1600" dirty="0">
                <a:effectLst/>
                <a:latin typeface="Abadi" panose="020F0502020204030204" pitchFamily="34" charset="0"/>
                <a:ea typeface="Arial Unicode MS" panose="020B0604020202020204" pitchFamily="34" charset="-128"/>
              </a:rPr>
              <a:t> </a:t>
            </a:r>
            <a:endParaRPr lang="es-ES" sz="1600" dirty="0">
              <a:effectLst/>
              <a:latin typeface="Abadi" panose="020F0502020204030204" pitchFamily="34" charset="0"/>
              <a:ea typeface="Arial Unicode MS" panose="020B0604020202020204" pitchFamily="34" charset="-128"/>
            </a:endParaRPr>
          </a:p>
        </p:txBody>
      </p:sp>
    </p:spTree>
    <p:extLst>
      <p:ext uri="{BB962C8B-B14F-4D97-AF65-F5344CB8AC3E}">
        <p14:creationId xmlns:p14="http://schemas.microsoft.com/office/powerpoint/2010/main" val="946128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3A34B6-E246-65F7-ED4F-D4617AFD3BD2}"/>
              </a:ext>
            </a:extLst>
          </p:cNvPr>
          <p:cNvSpPr>
            <a:spLocks noGrp="1"/>
          </p:cNvSpPr>
          <p:nvPr>
            <p:ph type="title"/>
          </p:nvPr>
        </p:nvSpPr>
        <p:spPr/>
        <p:txBody>
          <a:bodyPr/>
          <a:lstStyle/>
          <a:p>
            <a:r>
              <a:rPr lang="es-ES" dirty="0"/>
              <a:t>PREVENCIÓN 10</a:t>
            </a:r>
          </a:p>
        </p:txBody>
      </p:sp>
      <p:sp>
        <p:nvSpPr>
          <p:cNvPr id="3" name="Marcador de contenido 2">
            <a:extLst>
              <a:ext uri="{FF2B5EF4-FFF2-40B4-BE49-F238E27FC236}">
                <a16:creationId xmlns:a16="http://schemas.microsoft.com/office/drawing/2014/main" id="{D56CF2A9-EE6C-EA45-B96F-FD10734267E4}"/>
              </a:ext>
            </a:extLst>
          </p:cNvPr>
          <p:cNvSpPr>
            <a:spLocks noGrp="1"/>
          </p:cNvSpPr>
          <p:nvPr>
            <p:ph idx="1"/>
          </p:nvPr>
        </p:nvSpPr>
        <p:spPr>
          <a:xfrm>
            <a:off x="1164070" y="1991533"/>
            <a:ext cx="3118288" cy="2496129"/>
          </a:xfrm>
        </p:spPr>
        <p:txBody>
          <a:bodyPr/>
          <a:lstStyle/>
          <a:p>
            <a:r>
              <a:rPr lang="es-ES" dirty="0"/>
              <a:t>RIESGOS EMPLEO DOMÉSTICO</a:t>
            </a:r>
          </a:p>
          <a:p>
            <a:endParaRPr lang="es-ES" dirty="0"/>
          </a:p>
          <a:p>
            <a:pPr lvl="1"/>
            <a:r>
              <a:rPr lang="es-ES" dirty="0"/>
              <a:t>FORMACIÓN</a:t>
            </a:r>
          </a:p>
          <a:p>
            <a:pPr lvl="1"/>
            <a:r>
              <a:rPr lang="es-ES" dirty="0"/>
              <a:t>VIGILANCIA SALUD</a:t>
            </a:r>
          </a:p>
          <a:p>
            <a:pPr lvl="1"/>
            <a:r>
              <a:rPr lang="es-ES" dirty="0"/>
              <a:t>RECONOCIMIENTO DE RIESGOS </a:t>
            </a:r>
          </a:p>
          <a:p>
            <a:pPr lvl="1"/>
            <a:r>
              <a:rPr lang="es-ES" dirty="0"/>
              <a:t>MEDIDAS PREVENTIVAS</a:t>
            </a:r>
          </a:p>
          <a:p>
            <a:pPr marL="342900" lvl="1" indent="0">
              <a:buNone/>
            </a:pPr>
            <a:endParaRPr lang="es-ES" dirty="0"/>
          </a:p>
        </p:txBody>
      </p:sp>
      <p:pic>
        <p:nvPicPr>
          <p:cNvPr id="6" name="Imagen 5" descr="La secretaria confederal Patricia Ruiz, presidenta de la gestora de UGT ...">
            <a:extLst>
              <a:ext uri="{FF2B5EF4-FFF2-40B4-BE49-F238E27FC236}">
                <a16:creationId xmlns:a16="http://schemas.microsoft.com/office/drawing/2014/main" id="{C02EF30D-62CA-B765-4DF1-031FCB59B04C}"/>
              </a:ext>
            </a:extLst>
          </p:cNvPr>
          <p:cNvPicPr>
            <a:picLocks noChangeAspect="1"/>
          </p:cNvPicPr>
          <p:nvPr/>
        </p:nvPicPr>
        <p:blipFill>
          <a:blip r:embed="rId2"/>
          <a:stretch>
            <a:fillRect/>
          </a:stretch>
        </p:blipFill>
        <p:spPr>
          <a:xfrm>
            <a:off x="5686460" y="2935138"/>
            <a:ext cx="3093831" cy="1740280"/>
          </a:xfrm>
          <a:prstGeom prst="rect">
            <a:avLst/>
          </a:prstGeom>
        </p:spPr>
      </p:pic>
      <p:pic>
        <p:nvPicPr>
          <p:cNvPr id="1026" name="Picture 2">
            <a:extLst>
              <a:ext uri="{FF2B5EF4-FFF2-40B4-BE49-F238E27FC236}">
                <a16:creationId xmlns:a16="http://schemas.microsoft.com/office/drawing/2014/main" id="{BA1CD9D0-79AF-2BAE-7B6D-54D813B2A0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86576" y="392392"/>
            <a:ext cx="3761399" cy="191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246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DBCDF6-A888-5707-4C72-4D5C75E4D716}"/>
              </a:ext>
            </a:extLst>
          </p:cNvPr>
          <p:cNvSpPr>
            <a:spLocks noGrp="1"/>
          </p:cNvSpPr>
          <p:nvPr>
            <p:ph type="title"/>
          </p:nvPr>
        </p:nvSpPr>
        <p:spPr>
          <a:xfrm>
            <a:off x="1405773" y="249664"/>
            <a:ext cx="8562814" cy="1239865"/>
          </a:xfrm>
        </p:spPr>
        <p:txBody>
          <a:bodyPr>
            <a:noAutofit/>
          </a:bodyPr>
          <a:lstStyle/>
          <a:p>
            <a:r>
              <a:rPr lang="es-ES" sz="1400" b="1" u="sng" dirty="0"/>
              <a:t>Cambiar el sistema de notificación y registro de las EEPP</a:t>
            </a:r>
            <a:r>
              <a:rPr lang="es-ES" sz="1400" u="sng" dirty="0"/>
              <a:t>:</a:t>
            </a:r>
            <a:br>
              <a:rPr lang="es-ES" sz="1400" u="sng" dirty="0"/>
            </a:br>
            <a:br>
              <a:rPr lang="es-ES" sz="1400" u="sng" dirty="0"/>
            </a:br>
            <a:r>
              <a:rPr lang="es-ES" sz="1400" dirty="0"/>
              <a:t>- </a:t>
            </a:r>
            <a:r>
              <a:rPr lang="es-ES" sz="1400" b="1" dirty="0"/>
              <a:t>la propia definición legal de enfermedad relacionada con el trabajo</a:t>
            </a:r>
            <a:br>
              <a:rPr lang="es-ES" sz="1400" b="1" dirty="0"/>
            </a:br>
            <a:r>
              <a:rPr lang="es-ES" sz="1400" b="1" dirty="0"/>
              <a:t> (eliminar causalidad exclusiva)</a:t>
            </a:r>
            <a:br>
              <a:rPr lang="es-ES" sz="1400" b="1" dirty="0"/>
            </a:br>
            <a:br>
              <a:rPr lang="es-ES" sz="1400" b="1" dirty="0"/>
            </a:br>
            <a:r>
              <a:rPr lang="es-ES" sz="1400" b="1" dirty="0"/>
              <a:t>- actualizar el listado de acuerdo con la evidencia científica (2006)</a:t>
            </a:r>
            <a:br>
              <a:rPr lang="es-ES" sz="1400" b="1" dirty="0"/>
            </a:br>
            <a:r>
              <a:rPr lang="es-ES" sz="1400" b="1" dirty="0"/>
              <a:t>	</a:t>
            </a:r>
            <a:r>
              <a:rPr lang="es-ES" sz="1200" b="1" dirty="0"/>
              <a:t>2015 Laringe por amianto</a:t>
            </a:r>
            <a:br>
              <a:rPr lang="es-ES" sz="1200" b="1" dirty="0"/>
            </a:br>
            <a:r>
              <a:rPr lang="es-ES" sz="1200" b="1" dirty="0"/>
              <a:t>	2018 pulmón inhalación polvo sílice</a:t>
            </a:r>
            <a:br>
              <a:rPr lang="es-ES" sz="1200" b="1" dirty="0"/>
            </a:br>
            <a:br>
              <a:rPr lang="es-ES" sz="1200" b="1" dirty="0"/>
            </a:br>
            <a:br>
              <a:rPr lang="es-ES" sz="1000" b="1" dirty="0"/>
            </a:br>
            <a:br>
              <a:rPr lang="es-ES" sz="4000" b="1" dirty="0"/>
            </a:br>
            <a:br>
              <a:rPr lang="es-ES" sz="1400" b="1" dirty="0"/>
            </a:br>
            <a:endParaRPr lang="es-ES" sz="1400" dirty="0"/>
          </a:p>
        </p:txBody>
      </p:sp>
      <p:pic>
        <p:nvPicPr>
          <p:cNvPr id="4" name="Marcador de contenido 3">
            <a:extLst>
              <a:ext uri="{FF2B5EF4-FFF2-40B4-BE49-F238E27FC236}">
                <a16:creationId xmlns:a16="http://schemas.microsoft.com/office/drawing/2014/main" id="{2640520C-525E-8DF6-C9A3-7635106F4002}"/>
              </a:ext>
            </a:extLst>
          </p:cNvPr>
          <p:cNvPicPr>
            <a:picLocks noGrp="1" noChangeAspect="1"/>
          </p:cNvPicPr>
          <p:nvPr>
            <p:ph idx="1"/>
          </p:nvPr>
        </p:nvPicPr>
        <p:blipFill>
          <a:blip r:embed="rId2"/>
          <a:stretch>
            <a:fillRect/>
          </a:stretch>
        </p:blipFill>
        <p:spPr>
          <a:xfrm>
            <a:off x="179247" y="2620444"/>
            <a:ext cx="4572001" cy="2148362"/>
          </a:xfrm>
          <a:prstGeom prst="rect">
            <a:avLst/>
          </a:prstGeom>
        </p:spPr>
      </p:pic>
      <p:sp>
        <p:nvSpPr>
          <p:cNvPr id="7" name="CuadroTexto 6">
            <a:extLst>
              <a:ext uri="{FF2B5EF4-FFF2-40B4-BE49-F238E27FC236}">
                <a16:creationId xmlns:a16="http://schemas.microsoft.com/office/drawing/2014/main" id="{0684A3B5-03E6-1DBA-0EC2-13B347C959DF}"/>
              </a:ext>
            </a:extLst>
          </p:cNvPr>
          <p:cNvSpPr txBox="1"/>
          <p:nvPr/>
        </p:nvSpPr>
        <p:spPr>
          <a:xfrm>
            <a:off x="343822" y="2157944"/>
            <a:ext cx="4572000" cy="461665"/>
          </a:xfrm>
          <a:prstGeom prst="rect">
            <a:avLst/>
          </a:prstGeom>
          <a:noFill/>
        </p:spPr>
        <p:txBody>
          <a:bodyPr wrap="square">
            <a:spAutoFit/>
          </a:bodyPr>
          <a:lstStyle/>
          <a:p>
            <a:br>
              <a:rPr lang="es-ES" sz="1200" b="1" dirty="0"/>
            </a:br>
            <a:r>
              <a:rPr lang="es-ES" sz="1200" b="1" dirty="0" err="1"/>
              <a:t>eepp</a:t>
            </a:r>
            <a:r>
              <a:rPr lang="es-ES" sz="1200" b="1" dirty="0"/>
              <a:t> por exposición a agentes cancerígenos 2024 </a:t>
            </a:r>
            <a:endParaRPr lang="es-ES" dirty="0"/>
          </a:p>
        </p:txBody>
      </p:sp>
      <p:pic>
        <p:nvPicPr>
          <p:cNvPr id="8" name="Imagen 7">
            <a:extLst>
              <a:ext uri="{FF2B5EF4-FFF2-40B4-BE49-F238E27FC236}">
                <a16:creationId xmlns:a16="http://schemas.microsoft.com/office/drawing/2014/main" id="{7D1865E8-23D6-A602-0534-37B2E025667A}"/>
              </a:ext>
            </a:extLst>
          </p:cNvPr>
          <p:cNvPicPr/>
          <p:nvPr/>
        </p:nvPicPr>
        <p:blipFill rotWithShape="1">
          <a:blip r:embed="rId3"/>
          <a:srcRect b="30071"/>
          <a:stretch/>
        </p:blipFill>
        <p:spPr>
          <a:xfrm>
            <a:off x="7755147" y="4684143"/>
            <a:ext cx="1209606" cy="380641"/>
          </a:xfrm>
          <a:prstGeom prst="rect">
            <a:avLst/>
          </a:prstGeom>
          <a:noFill/>
        </p:spPr>
      </p:pic>
      <p:sp>
        <p:nvSpPr>
          <p:cNvPr id="10" name="CuadroTexto 9">
            <a:extLst>
              <a:ext uri="{FF2B5EF4-FFF2-40B4-BE49-F238E27FC236}">
                <a16:creationId xmlns:a16="http://schemas.microsoft.com/office/drawing/2014/main" id="{F37B024D-1917-E3A7-912D-A901CAB0B4D0}"/>
              </a:ext>
            </a:extLst>
          </p:cNvPr>
          <p:cNvSpPr txBox="1"/>
          <p:nvPr/>
        </p:nvSpPr>
        <p:spPr>
          <a:xfrm>
            <a:off x="4975783" y="2725129"/>
            <a:ext cx="4048931" cy="1938992"/>
          </a:xfrm>
          <a:prstGeom prst="rect">
            <a:avLst/>
          </a:prstGeom>
          <a:solidFill>
            <a:schemeClr val="accent2"/>
          </a:solidFill>
        </p:spPr>
        <p:txBody>
          <a:bodyPr wrap="square">
            <a:spAutoFit/>
          </a:bodyPr>
          <a:lstStyle/>
          <a:p>
            <a:r>
              <a:rPr lang="es-ES" sz="1000" dirty="0">
                <a:solidFill>
                  <a:schemeClr val="bg1"/>
                </a:solidFill>
              </a:rPr>
              <a:t>Se deben incluir, entre otros….</a:t>
            </a:r>
          </a:p>
          <a:p>
            <a:endParaRPr lang="es-ES" sz="1000" dirty="0">
              <a:solidFill>
                <a:schemeClr val="bg1"/>
              </a:solidFill>
            </a:endParaRPr>
          </a:p>
          <a:p>
            <a:pPr marL="171450" indent="-171450">
              <a:buFont typeface="Arial" panose="020B0604020202020204" pitchFamily="34" charset="0"/>
              <a:buChar char="•"/>
            </a:pPr>
            <a:r>
              <a:rPr lang="es-ES" sz="1000" dirty="0">
                <a:solidFill>
                  <a:schemeClr val="bg1"/>
                </a:solidFill>
              </a:rPr>
              <a:t>cáncer de mama por exposición al trabajo nocturno</a:t>
            </a:r>
          </a:p>
          <a:p>
            <a:endParaRPr lang="es-ES" sz="1000" dirty="0">
              <a:solidFill>
                <a:schemeClr val="bg1"/>
              </a:solidFill>
            </a:endParaRPr>
          </a:p>
          <a:p>
            <a:pPr marL="171450" indent="-171450">
              <a:buFont typeface="Arial" panose="020B0604020202020204" pitchFamily="34" charset="0"/>
              <a:buChar char="•"/>
            </a:pPr>
            <a:r>
              <a:rPr lang="es-ES" sz="1000" dirty="0">
                <a:solidFill>
                  <a:schemeClr val="bg1"/>
                </a:solidFill>
              </a:rPr>
              <a:t>cáncer de mama por exposición a sustancias químicas (pesticidas, bifenilos policlorados, hidrocarburos aromáticos policíclicos, benceno y otros disolventes, óxido de etileno)</a:t>
            </a:r>
          </a:p>
          <a:p>
            <a:endParaRPr lang="es-ES" sz="1000" dirty="0">
              <a:solidFill>
                <a:schemeClr val="bg1"/>
              </a:solidFill>
            </a:endParaRPr>
          </a:p>
          <a:p>
            <a:pPr marL="171450" indent="-171450">
              <a:buFont typeface="Arial" panose="020B0604020202020204" pitchFamily="34" charset="0"/>
              <a:buChar char="•"/>
            </a:pPr>
            <a:r>
              <a:rPr lang="es-ES" sz="1000" dirty="0">
                <a:solidFill>
                  <a:schemeClr val="bg1"/>
                </a:solidFill>
              </a:rPr>
              <a:t>cáncer de mama por exposición a radiaciones ionizantes</a:t>
            </a:r>
          </a:p>
          <a:p>
            <a:endParaRPr lang="es-ES" sz="1000" dirty="0">
              <a:solidFill>
                <a:schemeClr val="bg1"/>
              </a:solidFill>
            </a:endParaRPr>
          </a:p>
          <a:p>
            <a:pPr marL="171450" indent="-171450">
              <a:buFont typeface="Arial" panose="020B0604020202020204" pitchFamily="34" charset="0"/>
              <a:buChar char="•"/>
            </a:pPr>
            <a:r>
              <a:rPr lang="es-ES" sz="1000" dirty="0">
                <a:solidFill>
                  <a:schemeClr val="bg1"/>
                </a:solidFill>
              </a:rPr>
              <a:t>cáncer de ovario por exposición a amianto</a:t>
            </a:r>
            <a:br>
              <a:rPr lang="es-ES" sz="1000" dirty="0">
                <a:solidFill>
                  <a:schemeClr val="bg1"/>
                </a:solidFill>
              </a:rPr>
            </a:br>
            <a:endParaRPr lang="es-ES" sz="1000" dirty="0">
              <a:solidFill>
                <a:schemeClr val="bg1"/>
              </a:solidFill>
            </a:endParaRPr>
          </a:p>
        </p:txBody>
      </p:sp>
    </p:spTree>
    <p:extLst>
      <p:ext uri="{BB962C8B-B14F-4D97-AF65-F5344CB8AC3E}">
        <p14:creationId xmlns:p14="http://schemas.microsoft.com/office/powerpoint/2010/main" val="2501715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BB149F-5E69-0056-509C-AF663BAD88F8}"/>
              </a:ext>
            </a:extLst>
          </p:cNvPr>
          <p:cNvSpPr>
            <a:spLocks noGrp="1"/>
          </p:cNvSpPr>
          <p:nvPr>
            <p:ph type="title"/>
          </p:nvPr>
        </p:nvSpPr>
        <p:spPr>
          <a:xfrm>
            <a:off x="1764870" y="267199"/>
            <a:ext cx="3287577" cy="732234"/>
          </a:xfrm>
        </p:spPr>
        <p:txBody>
          <a:bodyPr>
            <a:noAutofit/>
          </a:bodyPr>
          <a:lstStyle/>
          <a:p>
            <a:r>
              <a:rPr lang="es-ES" sz="2800" b="1" dirty="0"/>
              <a:t>Permiso DUELO</a:t>
            </a:r>
            <a:endParaRPr lang="es-ES" sz="2800" dirty="0"/>
          </a:p>
        </p:txBody>
      </p:sp>
      <p:sp>
        <p:nvSpPr>
          <p:cNvPr id="4" name="Marcador de texto 3">
            <a:extLst>
              <a:ext uri="{FF2B5EF4-FFF2-40B4-BE49-F238E27FC236}">
                <a16:creationId xmlns:a16="http://schemas.microsoft.com/office/drawing/2014/main" id="{3342D83D-EB0A-12BE-499B-977E5EF41AAB}"/>
              </a:ext>
            </a:extLst>
          </p:cNvPr>
          <p:cNvSpPr>
            <a:spLocks noGrp="1"/>
          </p:cNvSpPr>
          <p:nvPr>
            <p:ph type="body" sz="half" idx="2"/>
          </p:nvPr>
        </p:nvSpPr>
        <p:spPr>
          <a:xfrm>
            <a:off x="891598" y="1838999"/>
            <a:ext cx="2628899" cy="3196827"/>
          </a:xfrm>
        </p:spPr>
        <p:txBody>
          <a:bodyPr>
            <a:normAutofit fontScale="55000" lnSpcReduction="20000"/>
          </a:bodyPr>
          <a:lstStyle/>
          <a:p>
            <a:pPr lvl="2">
              <a:buFont typeface="Wingdings" panose="05000000000000000000" pitchFamily="2" charset="2"/>
              <a:buChar char="§"/>
            </a:pPr>
            <a:r>
              <a:rPr lang="es-ES" sz="2400" dirty="0"/>
              <a:t>Francia 3-14 días (</a:t>
            </a:r>
            <a:r>
              <a:rPr lang="es-ES" sz="2400" dirty="0" err="1"/>
              <a:t>hij@s</a:t>
            </a:r>
            <a:r>
              <a:rPr lang="es-ES" sz="2400" dirty="0"/>
              <a:t> menor 25 años)</a:t>
            </a:r>
          </a:p>
          <a:p>
            <a:pPr lvl="2">
              <a:buFont typeface="Wingdings" panose="05000000000000000000" pitchFamily="2" charset="2"/>
              <a:buChar char="§"/>
            </a:pPr>
            <a:r>
              <a:rPr lang="es-ES" sz="2400" dirty="0"/>
              <a:t>Portugal 5-20 días </a:t>
            </a:r>
          </a:p>
          <a:p>
            <a:pPr lvl="2">
              <a:buFont typeface="Wingdings" panose="05000000000000000000" pitchFamily="2" charset="2"/>
              <a:buChar char="§"/>
            </a:pPr>
            <a:r>
              <a:rPr lang="es-ES" sz="2400" dirty="0"/>
              <a:t>Italia 3 días </a:t>
            </a:r>
          </a:p>
          <a:p>
            <a:pPr lvl="2">
              <a:buFont typeface="Wingdings" panose="05000000000000000000" pitchFamily="2" charset="2"/>
              <a:buChar char="§"/>
            </a:pPr>
            <a:r>
              <a:rPr lang="es-ES" sz="2400" dirty="0"/>
              <a:t>Austria 3 días </a:t>
            </a:r>
          </a:p>
          <a:p>
            <a:pPr lvl="2">
              <a:buFont typeface="Wingdings" panose="05000000000000000000" pitchFamily="2" charset="2"/>
              <a:buChar char="§"/>
            </a:pPr>
            <a:r>
              <a:rPr lang="es-ES" sz="2400" dirty="0"/>
              <a:t>Suecia 10 días </a:t>
            </a:r>
          </a:p>
          <a:p>
            <a:pPr lvl="2">
              <a:buFont typeface="Wingdings" panose="05000000000000000000" pitchFamily="2" charset="2"/>
              <a:buChar char="§"/>
            </a:pPr>
            <a:r>
              <a:rPr lang="es-ES" sz="2400" dirty="0"/>
              <a:t>Croacia 7 días</a:t>
            </a:r>
          </a:p>
          <a:p>
            <a:pPr lvl="2">
              <a:buFont typeface="Wingdings" panose="05000000000000000000" pitchFamily="2" charset="2"/>
              <a:buChar char="§"/>
            </a:pPr>
            <a:r>
              <a:rPr lang="es-ES" sz="2400" dirty="0"/>
              <a:t>Eslovenia 7 días </a:t>
            </a:r>
          </a:p>
          <a:p>
            <a:pPr lvl="2">
              <a:buFont typeface="Wingdings" panose="05000000000000000000" pitchFamily="2" charset="2"/>
              <a:buChar char="§"/>
            </a:pPr>
            <a:r>
              <a:rPr lang="es-ES" sz="2400" dirty="0"/>
              <a:t>Serbia 5 días </a:t>
            </a:r>
          </a:p>
          <a:p>
            <a:pPr lvl="2">
              <a:buFont typeface="Wingdings" panose="05000000000000000000" pitchFamily="2" charset="2"/>
              <a:buChar char="§"/>
            </a:pPr>
            <a:r>
              <a:rPr lang="es-ES" sz="2400" dirty="0"/>
              <a:t>Lituana 3-5 días</a:t>
            </a:r>
          </a:p>
          <a:p>
            <a:pPr lvl="2">
              <a:buFont typeface="Wingdings" panose="05000000000000000000" pitchFamily="2" charset="2"/>
              <a:buChar char="§"/>
            </a:pPr>
            <a:r>
              <a:rPr lang="es-ES" sz="2400" dirty="0"/>
              <a:t>…</a:t>
            </a:r>
          </a:p>
          <a:p>
            <a:endParaRPr lang="es-ES" dirty="0"/>
          </a:p>
        </p:txBody>
      </p:sp>
      <p:pic>
        <p:nvPicPr>
          <p:cNvPr id="5" name="Picture 3" descr="Urna metálica en un funeral">
            <a:extLst>
              <a:ext uri="{FF2B5EF4-FFF2-40B4-BE49-F238E27FC236}">
                <a16:creationId xmlns:a16="http://schemas.microsoft.com/office/drawing/2014/main" id="{0B1FD5A1-F7B9-6E93-7E75-17B07496C23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t="7812" b="7812"/>
          <a:stretch/>
        </p:blipFill>
        <p:spPr>
          <a:xfrm>
            <a:off x="6097411" y="633316"/>
            <a:ext cx="2436932" cy="1370790"/>
          </a:xfrm>
          <a:prstGeom prst="rect">
            <a:avLst/>
          </a:prstGeom>
          <a:gradFill>
            <a:gsLst>
              <a:gs pos="100000">
                <a:schemeClr val="bg2">
                  <a:tint val="97000"/>
                  <a:hueMod val="92000"/>
                  <a:satMod val="169000"/>
                  <a:lumMod val="164000"/>
                </a:schemeClr>
              </a:gs>
              <a:gs pos="100000">
                <a:schemeClr val="bg2">
                  <a:shade val="96000"/>
                  <a:satMod val="120000"/>
                  <a:lumMod val="90000"/>
                </a:schemeClr>
              </a:gs>
            </a:gsLst>
            <a:lin ang="6120000" scaled="1"/>
          </a:gradFill>
          <a:ln>
            <a:noFill/>
          </a:ln>
          <a:effectLst/>
        </p:spPr>
      </p:pic>
      <p:sp>
        <p:nvSpPr>
          <p:cNvPr id="7" name="CuadroTexto 6">
            <a:extLst>
              <a:ext uri="{FF2B5EF4-FFF2-40B4-BE49-F238E27FC236}">
                <a16:creationId xmlns:a16="http://schemas.microsoft.com/office/drawing/2014/main" id="{26D842E2-972D-D898-3568-12D088DEDCB9}"/>
              </a:ext>
            </a:extLst>
          </p:cNvPr>
          <p:cNvSpPr txBox="1"/>
          <p:nvPr/>
        </p:nvSpPr>
        <p:spPr>
          <a:xfrm>
            <a:off x="4572000" y="2909746"/>
            <a:ext cx="4525505" cy="1600438"/>
          </a:xfrm>
          <a:prstGeom prst="rect">
            <a:avLst/>
          </a:prstGeom>
          <a:noFill/>
        </p:spPr>
        <p:txBody>
          <a:bodyPr wrap="square">
            <a:spAutoFit/>
          </a:bodyPr>
          <a:lstStyle/>
          <a:p>
            <a:pPr lvl="2" algn="l"/>
            <a:r>
              <a:rPr lang="en-US" sz="1400" dirty="0"/>
              <a:t>		</a:t>
            </a:r>
            <a:r>
              <a:rPr lang="en-US" sz="1400" dirty="0" err="1"/>
              <a:t>Acuerdo</a:t>
            </a:r>
            <a:r>
              <a:rPr lang="en-US" sz="1400" dirty="0"/>
              <a:t> </a:t>
            </a:r>
            <a:r>
              <a:rPr lang="en-US" sz="1400" dirty="0" err="1"/>
              <a:t>bipartito</a:t>
            </a:r>
            <a:endParaRPr lang="en-US" sz="1400" dirty="0"/>
          </a:p>
          <a:p>
            <a:pPr lvl="2" algn="l"/>
            <a:endParaRPr lang="en-US" sz="1400" dirty="0"/>
          </a:p>
          <a:p>
            <a:pPr lvl="2" algn="l"/>
            <a:endParaRPr lang="en-US" sz="1400" dirty="0"/>
          </a:p>
          <a:p>
            <a:pPr marL="1143000" lvl="2" indent="-457200" algn="l">
              <a:buFont typeface="Wingdings" panose="05000000000000000000" pitchFamily="2" charset="2"/>
              <a:buChar char="ü"/>
            </a:pPr>
            <a:r>
              <a:rPr lang="en-US" sz="1400" dirty="0"/>
              <a:t>10 días </a:t>
            </a:r>
            <a:r>
              <a:rPr lang="en-US" sz="1400" dirty="0" err="1"/>
              <a:t>por</a:t>
            </a:r>
            <a:r>
              <a:rPr lang="en-US" sz="1400" dirty="0"/>
              <a:t> </a:t>
            </a:r>
            <a:r>
              <a:rPr lang="en-US" sz="1400" dirty="0" err="1"/>
              <a:t>fallecimiento</a:t>
            </a:r>
            <a:r>
              <a:rPr lang="en-US" sz="1400" dirty="0"/>
              <a:t> de familiar </a:t>
            </a:r>
          </a:p>
          <a:p>
            <a:pPr marL="1143000" lvl="2" indent="-457200" algn="l">
              <a:buFont typeface="Wingdings" panose="05000000000000000000" pitchFamily="2" charset="2"/>
              <a:buChar char="ü"/>
            </a:pPr>
            <a:r>
              <a:rPr lang="en-US" sz="1400" dirty="0"/>
              <a:t>15 días para </a:t>
            </a:r>
            <a:r>
              <a:rPr lang="en-US" sz="1400" dirty="0" err="1"/>
              <a:t>cuidados</a:t>
            </a:r>
            <a:r>
              <a:rPr lang="en-US" sz="1400" dirty="0"/>
              <a:t> </a:t>
            </a:r>
            <a:r>
              <a:rPr lang="en-US" sz="1400" dirty="0" err="1"/>
              <a:t>paliativos</a:t>
            </a:r>
            <a:endParaRPr lang="en-US" sz="1400" dirty="0"/>
          </a:p>
          <a:p>
            <a:pPr marL="1143000" lvl="2" indent="-457200" algn="l">
              <a:buFont typeface="Wingdings" panose="05000000000000000000" pitchFamily="2" charset="2"/>
              <a:buChar char="ü"/>
            </a:pPr>
            <a:r>
              <a:rPr lang="en-US" sz="1400" dirty="0"/>
              <a:t>1 día </a:t>
            </a:r>
            <a:r>
              <a:rPr lang="en-US" sz="1400" dirty="0" err="1"/>
              <a:t>acompañamiento</a:t>
            </a:r>
            <a:r>
              <a:rPr lang="en-US" sz="1400" dirty="0"/>
              <a:t> </a:t>
            </a:r>
            <a:r>
              <a:rPr lang="en-US" sz="1400" dirty="0" err="1"/>
              <a:t>eutanasia</a:t>
            </a:r>
            <a:endParaRPr lang="en-US" sz="1400" dirty="0"/>
          </a:p>
          <a:p>
            <a:pPr marL="685800" lvl="2" algn="l"/>
            <a:endParaRPr lang="en-US" sz="1400" dirty="0"/>
          </a:p>
        </p:txBody>
      </p:sp>
      <p:pic>
        <p:nvPicPr>
          <p:cNvPr id="8" name="Imagen 7">
            <a:extLst>
              <a:ext uri="{FF2B5EF4-FFF2-40B4-BE49-F238E27FC236}">
                <a16:creationId xmlns:a16="http://schemas.microsoft.com/office/drawing/2014/main" id="{67C2B155-5EEA-4FA1-1026-EBFC004DEEEF}"/>
              </a:ext>
            </a:extLst>
          </p:cNvPr>
          <p:cNvPicPr/>
          <p:nvPr/>
        </p:nvPicPr>
        <p:blipFill rotWithShape="1">
          <a:blip r:embed="rId3"/>
          <a:srcRect b="30071"/>
          <a:stretch/>
        </p:blipFill>
        <p:spPr>
          <a:xfrm>
            <a:off x="7660257" y="4684143"/>
            <a:ext cx="1304496" cy="380641"/>
          </a:xfrm>
          <a:prstGeom prst="rect">
            <a:avLst/>
          </a:prstGeom>
          <a:noFill/>
        </p:spPr>
      </p:pic>
    </p:spTree>
    <p:extLst>
      <p:ext uri="{BB962C8B-B14F-4D97-AF65-F5344CB8AC3E}">
        <p14:creationId xmlns:p14="http://schemas.microsoft.com/office/powerpoint/2010/main" val="3037854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CC2DCC-E80A-DE80-3CB2-9D3946B13FE6}"/>
              </a:ext>
            </a:extLst>
          </p:cNvPr>
          <p:cNvSpPr>
            <a:spLocks noGrp="1"/>
          </p:cNvSpPr>
          <p:nvPr>
            <p:ph type="title"/>
          </p:nvPr>
        </p:nvSpPr>
        <p:spPr>
          <a:xfrm>
            <a:off x="1392974" y="180847"/>
            <a:ext cx="3177835" cy="679309"/>
          </a:xfrm>
        </p:spPr>
        <p:txBody>
          <a:bodyPr>
            <a:normAutofit fontScale="90000"/>
          </a:bodyPr>
          <a:lstStyle/>
          <a:p>
            <a:r>
              <a:rPr lang="es-ES" sz="2000" dirty="0"/>
              <a:t>Aumento de IT y SUICIDIO</a:t>
            </a:r>
          </a:p>
        </p:txBody>
      </p:sp>
      <p:sp>
        <p:nvSpPr>
          <p:cNvPr id="4" name="Marcador de texto 3">
            <a:extLst>
              <a:ext uri="{FF2B5EF4-FFF2-40B4-BE49-F238E27FC236}">
                <a16:creationId xmlns:a16="http://schemas.microsoft.com/office/drawing/2014/main" id="{2A8076AB-8378-4E0F-E4D2-54DA6D72C2ED}"/>
              </a:ext>
            </a:extLst>
          </p:cNvPr>
          <p:cNvSpPr>
            <a:spLocks noGrp="1"/>
          </p:cNvSpPr>
          <p:nvPr>
            <p:ph type="body" sz="half" idx="2"/>
          </p:nvPr>
        </p:nvSpPr>
        <p:spPr>
          <a:xfrm>
            <a:off x="2774197" y="2795968"/>
            <a:ext cx="2642461" cy="2085998"/>
          </a:xfrm>
        </p:spPr>
        <p:txBody>
          <a:bodyPr>
            <a:normAutofit/>
          </a:bodyPr>
          <a:lstStyle/>
          <a:p>
            <a:pPr marL="285750" indent="-285750">
              <a:buFont typeface="Arial" panose="020B0604020202020204" pitchFamily="34" charset="0"/>
              <a:buChar char="•"/>
            </a:pPr>
            <a:r>
              <a:rPr lang="es-ES" sz="1400" dirty="0"/>
              <a:t>Adicciones, Salud Mental, Estigma, Clima, Listas de Espera, Sentencias, Protocolos</a:t>
            </a:r>
          </a:p>
          <a:p>
            <a:endParaRPr lang="es-ES" sz="1400" dirty="0"/>
          </a:p>
          <a:p>
            <a:pPr marL="285750" indent="-285750">
              <a:buFont typeface="Arial" panose="020B0604020202020204" pitchFamily="34" charset="0"/>
              <a:buChar char="•"/>
            </a:pPr>
            <a:r>
              <a:rPr lang="es-ES" sz="1400" dirty="0"/>
              <a:t>VI AENC / Ley PRL</a:t>
            </a:r>
          </a:p>
          <a:p>
            <a:endParaRPr lang="es-ES" dirty="0"/>
          </a:p>
        </p:txBody>
      </p:sp>
      <p:pic>
        <p:nvPicPr>
          <p:cNvPr id="5" name="Imagen 4">
            <a:extLst>
              <a:ext uri="{FF2B5EF4-FFF2-40B4-BE49-F238E27FC236}">
                <a16:creationId xmlns:a16="http://schemas.microsoft.com/office/drawing/2014/main" id="{5D56DBEE-543F-DD85-D64F-C51A2F356D1B}"/>
              </a:ext>
            </a:extLst>
          </p:cNvPr>
          <p:cNvPicPr>
            <a:picLocks noChangeAspect="1"/>
          </p:cNvPicPr>
          <p:nvPr/>
        </p:nvPicPr>
        <p:blipFill>
          <a:blip r:embed="rId2"/>
          <a:stretch>
            <a:fillRect/>
          </a:stretch>
        </p:blipFill>
        <p:spPr>
          <a:xfrm>
            <a:off x="312053" y="1359435"/>
            <a:ext cx="2395371" cy="3449499"/>
          </a:xfrm>
          <a:prstGeom prst="rect">
            <a:avLst/>
          </a:prstGeom>
        </p:spPr>
      </p:pic>
      <p:pic>
        <p:nvPicPr>
          <p:cNvPr id="6" name="Marcador de contenido 7">
            <a:extLst>
              <a:ext uri="{FF2B5EF4-FFF2-40B4-BE49-F238E27FC236}">
                <a16:creationId xmlns:a16="http://schemas.microsoft.com/office/drawing/2014/main" id="{F414F775-D925-9E97-9389-2CF62BD50075}"/>
              </a:ext>
            </a:extLst>
          </p:cNvPr>
          <p:cNvPicPr>
            <a:picLocks noGrp="1" noChangeAspect="1"/>
          </p:cNvPicPr>
          <p:nvPr>
            <p:ph idx="1"/>
          </p:nvPr>
        </p:nvPicPr>
        <p:blipFill>
          <a:blip r:embed="rId3"/>
          <a:stretch>
            <a:fillRect/>
          </a:stretch>
        </p:blipFill>
        <p:spPr>
          <a:xfrm>
            <a:off x="6021189" y="105145"/>
            <a:ext cx="2916839" cy="2187629"/>
          </a:xfrm>
          <a:prstGeom prst="rect">
            <a:avLst/>
          </a:prstGeom>
        </p:spPr>
      </p:pic>
      <p:pic>
        <p:nvPicPr>
          <p:cNvPr id="7" name="Marcador de contenido 9">
            <a:extLst>
              <a:ext uri="{FF2B5EF4-FFF2-40B4-BE49-F238E27FC236}">
                <a16:creationId xmlns:a16="http://schemas.microsoft.com/office/drawing/2014/main" id="{D5200B10-8048-1BD5-3B6C-1C570A1433A1}"/>
              </a:ext>
            </a:extLst>
          </p:cNvPr>
          <p:cNvPicPr>
            <a:picLocks noChangeAspect="1"/>
          </p:cNvPicPr>
          <p:nvPr/>
        </p:nvPicPr>
        <p:blipFill>
          <a:blip r:embed="rId4"/>
          <a:stretch>
            <a:fillRect/>
          </a:stretch>
        </p:blipFill>
        <p:spPr>
          <a:xfrm>
            <a:off x="6254601" y="2522036"/>
            <a:ext cx="2450014" cy="1837510"/>
          </a:xfrm>
          <a:prstGeom prst="rect">
            <a:avLst/>
          </a:prstGeom>
        </p:spPr>
      </p:pic>
      <p:sp>
        <p:nvSpPr>
          <p:cNvPr id="9" name="CuadroTexto 8">
            <a:extLst>
              <a:ext uri="{FF2B5EF4-FFF2-40B4-BE49-F238E27FC236}">
                <a16:creationId xmlns:a16="http://schemas.microsoft.com/office/drawing/2014/main" id="{070A4B6A-0B1B-7791-D0DE-CEEA790D3DFC}"/>
              </a:ext>
            </a:extLst>
          </p:cNvPr>
          <p:cNvSpPr txBox="1"/>
          <p:nvPr/>
        </p:nvSpPr>
        <p:spPr>
          <a:xfrm>
            <a:off x="2774197" y="1783372"/>
            <a:ext cx="4572000" cy="738664"/>
          </a:xfrm>
          <a:prstGeom prst="rect">
            <a:avLst/>
          </a:prstGeom>
          <a:noFill/>
        </p:spPr>
        <p:txBody>
          <a:bodyPr wrap="square">
            <a:spAutoFit/>
          </a:bodyPr>
          <a:lstStyle/>
          <a:p>
            <a:pPr marL="285750" indent="-285750" algn="just">
              <a:buFont typeface="Arial" panose="020B0604020202020204" pitchFamily="34" charset="0"/>
              <a:buChar char="•"/>
            </a:pPr>
            <a:r>
              <a:rPr lang="es-ES" sz="1400" dirty="0"/>
              <a:t>Los complementos en los CC </a:t>
            </a:r>
          </a:p>
          <a:p>
            <a:pPr algn="just"/>
            <a:r>
              <a:rPr lang="es-ES" sz="1400" dirty="0"/>
              <a:t>      no son la causa del incremento </a:t>
            </a:r>
          </a:p>
          <a:p>
            <a:pPr algn="just"/>
            <a:r>
              <a:rPr lang="es-ES" sz="1400" dirty="0"/>
              <a:t>      de las bajas laborales  </a:t>
            </a:r>
          </a:p>
        </p:txBody>
      </p:sp>
      <p:pic>
        <p:nvPicPr>
          <p:cNvPr id="10" name="Imagen 9">
            <a:extLst>
              <a:ext uri="{FF2B5EF4-FFF2-40B4-BE49-F238E27FC236}">
                <a16:creationId xmlns:a16="http://schemas.microsoft.com/office/drawing/2014/main" id="{DDAA5A8E-52DA-8EE5-D87B-ADA7DCA54EAB}"/>
              </a:ext>
            </a:extLst>
          </p:cNvPr>
          <p:cNvPicPr/>
          <p:nvPr/>
        </p:nvPicPr>
        <p:blipFill rotWithShape="1">
          <a:blip r:embed="rId5"/>
          <a:srcRect b="30071"/>
          <a:stretch/>
        </p:blipFill>
        <p:spPr>
          <a:xfrm>
            <a:off x="7781026" y="4701396"/>
            <a:ext cx="1183727" cy="363388"/>
          </a:xfrm>
          <a:prstGeom prst="rect">
            <a:avLst/>
          </a:prstGeom>
          <a:noFill/>
        </p:spPr>
      </p:pic>
    </p:spTree>
    <p:extLst>
      <p:ext uri="{BB962C8B-B14F-4D97-AF65-F5344CB8AC3E}">
        <p14:creationId xmlns:p14="http://schemas.microsoft.com/office/powerpoint/2010/main" val="3400532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65EE3A-26AA-2C2B-BBD2-63099355F60F}"/>
              </a:ext>
            </a:extLst>
          </p:cNvPr>
          <p:cNvSpPr>
            <a:spLocks noGrp="1"/>
          </p:cNvSpPr>
          <p:nvPr>
            <p:ph type="ctrTitle"/>
          </p:nvPr>
        </p:nvSpPr>
        <p:spPr>
          <a:xfrm>
            <a:off x="1575586" y="2075549"/>
            <a:ext cx="6686549" cy="1697086"/>
          </a:xfrm>
        </p:spPr>
        <p:txBody>
          <a:bodyPr>
            <a:noAutofit/>
          </a:bodyPr>
          <a:lstStyle/>
          <a:p>
            <a:pPr algn="ctr"/>
            <a:br>
              <a:rPr lang="es-ES" sz="4400" dirty="0"/>
            </a:br>
            <a:br>
              <a:rPr lang="es-ES" sz="4400" dirty="0"/>
            </a:br>
            <a:br>
              <a:rPr lang="es-ES" sz="4400" dirty="0"/>
            </a:br>
            <a:r>
              <a:rPr lang="es-ES" sz="4400" dirty="0"/>
              <a:t>El </a:t>
            </a:r>
            <a:r>
              <a:rPr lang="es-ES" sz="4400" b="1" dirty="0"/>
              <a:t>derecho</a:t>
            </a:r>
            <a:r>
              <a:rPr lang="es-ES" sz="4400" dirty="0"/>
              <a:t> a la </a:t>
            </a:r>
            <a:r>
              <a:rPr lang="es-ES" sz="4400" b="1" dirty="0"/>
              <a:t>salud</a:t>
            </a:r>
            <a:r>
              <a:rPr lang="es-ES" sz="4400" dirty="0"/>
              <a:t> </a:t>
            </a:r>
            <a:br>
              <a:rPr lang="es-ES" sz="4400" dirty="0"/>
            </a:br>
            <a:r>
              <a:rPr lang="es-ES" sz="4400" dirty="0"/>
              <a:t>es el derecho más </a:t>
            </a:r>
            <a:r>
              <a:rPr lang="es-ES" sz="4400" b="1" dirty="0"/>
              <a:t>importante</a:t>
            </a:r>
            <a:br>
              <a:rPr lang="es-ES" sz="4400" b="1" dirty="0"/>
            </a:br>
            <a:endParaRPr lang="es-ES" sz="4400" dirty="0"/>
          </a:p>
        </p:txBody>
      </p:sp>
      <p:sp>
        <p:nvSpPr>
          <p:cNvPr id="3" name="Subtítulo 2">
            <a:extLst>
              <a:ext uri="{FF2B5EF4-FFF2-40B4-BE49-F238E27FC236}">
                <a16:creationId xmlns:a16="http://schemas.microsoft.com/office/drawing/2014/main" id="{7EAE59CD-78EC-9D0C-5080-593CD50CA912}"/>
              </a:ext>
            </a:extLst>
          </p:cNvPr>
          <p:cNvSpPr>
            <a:spLocks noGrp="1"/>
          </p:cNvSpPr>
          <p:nvPr>
            <p:ph type="subTitle" idx="1"/>
          </p:nvPr>
        </p:nvSpPr>
        <p:spPr/>
        <p:txBody>
          <a:bodyPr/>
          <a:lstStyle/>
          <a:p>
            <a:endParaRPr lang="es-ES" dirty="0"/>
          </a:p>
        </p:txBody>
      </p:sp>
      <p:pic>
        <p:nvPicPr>
          <p:cNvPr id="4" name="Imagen 3">
            <a:extLst>
              <a:ext uri="{FF2B5EF4-FFF2-40B4-BE49-F238E27FC236}">
                <a16:creationId xmlns:a16="http://schemas.microsoft.com/office/drawing/2014/main" id="{5D43E526-2194-8C84-A114-4CB1473DD32E}"/>
              </a:ext>
            </a:extLst>
          </p:cNvPr>
          <p:cNvPicPr/>
          <p:nvPr/>
        </p:nvPicPr>
        <p:blipFill rotWithShape="1">
          <a:blip r:embed="rId2"/>
          <a:srcRect b="30071"/>
          <a:stretch/>
        </p:blipFill>
        <p:spPr>
          <a:xfrm>
            <a:off x="7332453" y="4641011"/>
            <a:ext cx="1632300" cy="423773"/>
          </a:xfrm>
          <a:prstGeom prst="rect">
            <a:avLst/>
          </a:prstGeom>
          <a:noFill/>
        </p:spPr>
      </p:pic>
    </p:spTree>
    <p:extLst>
      <p:ext uri="{BB962C8B-B14F-4D97-AF65-F5344CB8AC3E}">
        <p14:creationId xmlns:p14="http://schemas.microsoft.com/office/powerpoint/2010/main" val="1773681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29713" cy="5143500"/>
          </a:xfrm>
          <a:prstGeom prst="rect">
            <a:avLst/>
          </a:prstGeom>
        </p:spPr>
      </p:pic>
      <p:sp>
        <p:nvSpPr>
          <p:cNvPr id="20" name="CuadroTexto 19"/>
          <p:cNvSpPr txBox="1"/>
          <p:nvPr/>
        </p:nvSpPr>
        <p:spPr>
          <a:xfrm>
            <a:off x="1826694" y="3565429"/>
            <a:ext cx="5490611" cy="784830"/>
          </a:xfrm>
          <a:prstGeom prst="rect">
            <a:avLst/>
          </a:prstGeom>
          <a:noFill/>
        </p:spPr>
        <p:txBody>
          <a:bodyPr wrap="square" rtlCol="0">
            <a:spAutoFit/>
          </a:bodyPr>
          <a:lstStyle/>
          <a:p>
            <a:pPr algn="ctr"/>
            <a:r>
              <a:rPr lang="es-ES" sz="4500" dirty="0">
                <a:solidFill>
                  <a:srgbClr val="21B4D1"/>
                </a:solidFill>
                <a:latin typeface="Arial Black" panose="020B0A04020102020204" pitchFamily="34" charset="0"/>
              </a:rPr>
              <a:t>Gracias</a:t>
            </a:r>
          </a:p>
        </p:txBody>
      </p:sp>
      <p:sp>
        <p:nvSpPr>
          <p:cNvPr id="7" name="Freeform 53">
            <a:extLst>
              <a:ext uri="{FF2B5EF4-FFF2-40B4-BE49-F238E27FC236}">
                <a16:creationId xmlns:a16="http://schemas.microsoft.com/office/drawing/2014/main" id="{51FA6A5F-B443-4018-B9A5-D60809D64D62}"/>
              </a:ext>
            </a:extLst>
          </p:cNvPr>
          <p:cNvSpPr/>
          <p:nvPr/>
        </p:nvSpPr>
        <p:spPr>
          <a:xfrm>
            <a:off x="0" y="4601308"/>
            <a:ext cx="3188829" cy="542192"/>
          </a:xfrm>
          <a:custGeom>
            <a:avLst/>
            <a:gdLst>
              <a:gd name="connsiteX0" fmla="*/ 5966227 w 5980691"/>
              <a:gd name="connsiteY0" fmla="*/ 1013204 h 1016888"/>
              <a:gd name="connsiteX1" fmla="*/ 5980691 w 5980691"/>
              <a:gd name="connsiteY1" fmla="*/ 1016888 h 1016888"/>
              <a:gd name="connsiteX2" fmla="*/ 5928824 w 5980691"/>
              <a:gd name="connsiteY2" fmla="*/ 1016888 h 1016888"/>
              <a:gd name="connsiteX3" fmla="*/ 5940723 w 5980691"/>
              <a:gd name="connsiteY3" fmla="*/ 1013415 h 1016888"/>
              <a:gd name="connsiteX4" fmla="*/ 5966227 w 5980691"/>
              <a:gd name="connsiteY4" fmla="*/ 1013204 h 1016888"/>
              <a:gd name="connsiteX5" fmla="*/ 5529894 w 5980691"/>
              <a:gd name="connsiteY5" fmla="*/ 914395 h 1016888"/>
              <a:gd name="connsiteX6" fmla="*/ 5542701 w 5980691"/>
              <a:gd name="connsiteY6" fmla="*/ 932804 h 1016888"/>
              <a:gd name="connsiteX7" fmla="*/ 5517087 w 5980691"/>
              <a:gd name="connsiteY7" fmla="*/ 919998 h 1016888"/>
              <a:gd name="connsiteX8" fmla="*/ 5529894 w 5980691"/>
              <a:gd name="connsiteY8" fmla="*/ 914395 h 1016888"/>
              <a:gd name="connsiteX9" fmla="*/ 5254550 w 5980691"/>
              <a:gd name="connsiteY9" fmla="*/ 872611 h 1016888"/>
              <a:gd name="connsiteX10" fmla="*/ 5280163 w 5980691"/>
              <a:gd name="connsiteY10" fmla="*/ 886700 h 1016888"/>
              <a:gd name="connsiteX11" fmla="*/ 5254550 w 5980691"/>
              <a:gd name="connsiteY11" fmla="*/ 872611 h 1016888"/>
              <a:gd name="connsiteX12" fmla="*/ 4185193 w 5980691"/>
              <a:gd name="connsiteY12" fmla="*/ 756711 h 1016888"/>
              <a:gd name="connsiteX13" fmla="*/ 4137167 w 5980691"/>
              <a:gd name="connsiteY13" fmla="*/ 772721 h 1016888"/>
              <a:gd name="connsiteX14" fmla="*/ 4185193 w 5980691"/>
              <a:gd name="connsiteY14" fmla="*/ 756711 h 1016888"/>
              <a:gd name="connsiteX15" fmla="*/ 3580846 w 5980691"/>
              <a:gd name="connsiteY15" fmla="*/ 723549 h 1016888"/>
              <a:gd name="connsiteX16" fmla="*/ 3581687 w 5980691"/>
              <a:gd name="connsiteY16" fmla="*/ 728601 h 1016888"/>
              <a:gd name="connsiteX17" fmla="*/ 3568886 w 5980691"/>
              <a:gd name="connsiteY17" fmla="*/ 724071 h 1016888"/>
              <a:gd name="connsiteX18" fmla="*/ 3567412 w 5980691"/>
              <a:gd name="connsiteY18" fmla="*/ 723549 h 1016888"/>
              <a:gd name="connsiteX19" fmla="*/ 3568886 w 5980691"/>
              <a:gd name="connsiteY19" fmla="*/ 724071 h 1016888"/>
              <a:gd name="connsiteX20" fmla="*/ 3568370 w 5980691"/>
              <a:gd name="connsiteY20" fmla="*/ 724094 h 1016888"/>
              <a:gd name="connsiteX21" fmla="*/ 3768973 w 5980691"/>
              <a:gd name="connsiteY21" fmla="*/ 705485 h 1016888"/>
              <a:gd name="connsiteX22" fmla="*/ 3756167 w 5980691"/>
              <a:gd name="connsiteY22" fmla="*/ 724695 h 1016888"/>
              <a:gd name="connsiteX23" fmla="*/ 3768973 w 5980691"/>
              <a:gd name="connsiteY23" fmla="*/ 705485 h 1016888"/>
              <a:gd name="connsiteX24" fmla="*/ 3720949 w 5980691"/>
              <a:gd name="connsiteY24" fmla="*/ 705485 h 1016888"/>
              <a:gd name="connsiteX25" fmla="*/ 3695336 w 5980691"/>
              <a:gd name="connsiteY25" fmla="*/ 718291 h 1016888"/>
              <a:gd name="connsiteX26" fmla="*/ 3720949 w 5980691"/>
              <a:gd name="connsiteY26" fmla="*/ 705485 h 1016888"/>
              <a:gd name="connsiteX27" fmla="*/ 4271637 w 5980691"/>
              <a:gd name="connsiteY27" fmla="*/ 670267 h 1016888"/>
              <a:gd name="connsiteX28" fmla="*/ 4252428 w 5980691"/>
              <a:gd name="connsiteY28" fmla="*/ 699083 h 1016888"/>
              <a:gd name="connsiteX29" fmla="*/ 4252428 w 5980691"/>
              <a:gd name="connsiteY29" fmla="*/ 684675 h 1016888"/>
              <a:gd name="connsiteX30" fmla="*/ 4271637 w 5980691"/>
              <a:gd name="connsiteY30" fmla="*/ 670267 h 1016888"/>
              <a:gd name="connsiteX31" fmla="*/ 4092343 w 5980691"/>
              <a:gd name="connsiteY31" fmla="*/ 670267 h 1016888"/>
              <a:gd name="connsiteX32" fmla="*/ 4085299 w 5980691"/>
              <a:gd name="connsiteY32" fmla="*/ 698016 h 1016888"/>
              <a:gd name="connsiteX33" fmla="*/ 4057124 w 5980691"/>
              <a:gd name="connsiteY33" fmla="*/ 691079 h 1016888"/>
              <a:gd name="connsiteX34" fmla="*/ 4092343 w 5980691"/>
              <a:gd name="connsiteY34" fmla="*/ 670267 h 1016888"/>
              <a:gd name="connsiteX35" fmla="*/ 4206323 w 5980691"/>
              <a:gd name="connsiteY35" fmla="*/ 666998 h 1016888"/>
              <a:gd name="connsiteX36" fmla="*/ 4233217 w 5980691"/>
              <a:gd name="connsiteY36" fmla="*/ 671334 h 1016888"/>
              <a:gd name="connsiteX37" fmla="*/ 4118917 w 5980691"/>
              <a:gd name="connsiteY37" fmla="*/ 699083 h 1016888"/>
              <a:gd name="connsiteX38" fmla="*/ 4098747 w 5980691"/>
              <a:gd name="connsiteY38" fmla="*/ 671334 h 1016888"/>
              <a:gd name="connsiteX39" fmla="*/ 4179429 w 5980691"/>
              <a:gd name="connsiteY39" fmla="*/ 678272 h 1016888"/>
              <a:gd name="connsiteX40" fmla="*/ 4206323 w 5980691"/>
              <a:gd name="connsiteY40" fmla="*/ 666998 h 1016888"/>
              <a:gd name="connsiteX41" fmla="*/ 3568344 w 5980691"/>
              <a:gd name="connsiteY41" fmla="*/ 658561 h 1016888"/>
              <a:gd name="connsiteX42" fmla="*/ 3579075 w 5980691"/>
              <a:gd name="connsiteY42" fmla="*/ 659862 h 1016888"/>
              <a:gd name="connsiteX43" fmla="*/ 3602488 w 5980691"/>
              <a:gd name="connsiteY43" fmla="*/ 670267 h 1016888"/>
              <a:gd name="connsiteX44" fmla="*/ 3560865 w 5980691"/>
              <a:gd name="connsiteY44" fmla="*/ 663864 h 1016888"/>
              <a:gd name="connsiteX45" fmla="*/ 3568344 w 5980691"/>
              <a:gd name="connsiteY45" fmla="*/ 658561 h 1016888"/>
              <a:gd name="connsiteX46" fmla="*/ 3730842 w 5980691"/>
              <a:gd name="connsiteY46" fmla="*/ 652058 h 1016888"/>
              <a:gd name="connsiteX47" fmla="*/ 3739058 w 5980691"/>
              <a:gd name="connsiteY47" fmla="*/ 652658 h 1016888"/>
              <a:gd name="connsiteX48" fmla="*/ 3756169 w 5980691"/>
              <a:gd name="connsiteY48" fmla="*/ 657460 h 1016888"/>
              <a:gd name="connsiteX49" fmla="*/ 3727353 w 5980691"/>
              <a:gd name="connsiteY49" fmla="*/ 657460 h 1016888"/>
              <a:gd name="connsiteX50" fmla="*/ 3730842 w 5980691"/>
              <a:gd name="connsiteY50" fmla="*/ 652058 h 1016888"/>
              <a:gd name="connsiteX51" fmla="*/ 2730431 w 5980691"/>
              <a:gd name="connsiteY51" fmla="*/ 615625 h 1016888"/>
              <a:gd name="connsiteX52" fmla="*/ 2741237 w 5980691"/>
              <a:gd name="connsiteY52" fmla="*/ 616638 h 1016888"/>
              <a:gd name="connsiteX53" fmla="*/ 2728430 w 5980691"/>
              <a:gd name="connsiteY53" fmla="*/ 638250 h 1016888"/>
              <a:gd name="connsiteX54" fmla="*/ 2722027 w 5980691"/>
              <a:gd name="connsiteY54" fmla="*/ 616638 h 1016888"/>
              <a:gd name="connsiteX55" fmla="*/ 2730431 w 5980691"/>
              <a:gd name="connsiteY55" fmla="*/ 615625 h 1016888"/>
              <a:gd name="connsiteX56" fmla="*/ 2407261 w 5980691"/>
              <a:gd name="connsiteY56" fmla="*/ 611436 h 1016888"/>
              <a:gd name="connsiteX57" fmla="*/ 2413065 w 5980691"/>
              <a:gd name="connsiteY57" fmla="*/ 614236 h 1016888"/>
              <a:gd name="connsiteX58" fmla="*/ 2430674 w 5980691"/>
              <a:gd name="connsiteY58" fmla="*/ 622241 h 1016888"/>
              <a:gd name="connsiteX59" fmla="*/ 2405060 w 5980691"/>
              <a:gd name="connsiteY59" fmla="*/ 622241 h 1016888"/>
              <a:gd name="connsiteX60" fmla="*/ 2405060 w 5980691"/>
              <a:gd name="connsiteY60" fmla="*/ 615838 h 1016888"/>
              <a:gd name="connsiteX61" fmla="*/ 2407261 w 5980691"/>
              <a:gd name="connsiteY61" fmla="*/ 611436 h 1016888"/>
              <a:gd name="connsiteX62" fmla="*/ 3294488 w 5980691"/>
              <a:gd name="connsiteY62" fmla="*/ 605574 h 1016888"/>
              <a:gd name="connsiteX63" fmla="*/ 3298732 w 5980691"/>
              <a:gd name="connsiteY63" fmla="*/ 609035 h 1016888"/>
              <a:gd name="connsiteX64" fmla="*/ 3294744 w 5980691"/>
              <a:gd name="connsiteY64" fmla="*/ 606088 h 1016888"/>
              <a:gd name="connsiteX65" fmla="*/ 3968578 w 5980691"/>
              <a:gd name="connsiteY65" fmla="*/ 603430 h 1016888"/>
              <a:gd name="connsiteX66" fmla="*/ 3977083 w 5980691"/>
              <a:gd name="connsiteY66" fmla="*/ 615838 h 1016888"/>
              <a:gd name="connsiteX67" fmla="*/ 3970278 w 5980691"/>
              <a:gd name="connsiteY67" fmla="*/ 609434 h 1016888"/>
              <a:gd name="connsiteX68" fmla="*/ 3970278 w 5980691"/>
              <a:gd name="connsiteY68" fmla="*/ 615838 h 1016888"/>
              <a:gd name="connsiteX69" fmla="*/ 3922654 w 5980691"/>
              <a:gd name="connsiteY69" fmla="*/ 628644 h 1016888"/>
              <a:gd name="connsiteX70" fmla="*/ 3968578 w 5980691"/>
              <a:gd name="connsiteY70" fmla="*/ 603430 h 1016888"/>
              <a:gd name="connsiteX71" fmla="*/ 2942943 w 5980691"/>
              <a:gd name="connsiteY71" fmla="*/ 603031 h 1016888"/>
              <a:gd name="connsiteX72" fmla="*/ 2942943 w 5980691"/>
              <a:gd name="connsiteY72" fmla="*/ 615838 h 1016888"/>
              <a:gd name="connsiteX73" fmla="*/ 2916164 w 5980691"/>
              <a:gd name="connsiteY73" fmla="*/ 609434 h 1016888"/>
              <a:gd name="connsiteX74" fmla="*/ 2942943 w 5980691"/>
              <a:gd name="connsiteY74" fmla="*/ 603031 h 1016888"/>
              <a:gd name="connsiteX75" fmla="*/ 3916032 w 5980691"/>
              <a:gd name="connsiteY75" fmla="*/ 600849 h 1016888"/>
              <a:gd name="connsiteX76" fmla="*/ 3917852 w 5980691"/>
              <a:gd name="connsiteY76" fmla="*/ 602676 h 1016888"/>
              <a:gd name="connsiteX77" fmla="*/ 3912209 w 5980691"/>
              <a:gd name="connsiteY77" fmla="*/ 602109 h 1016888"/>
              <a:gd name="connsiteX78" fmla="*/ 3292016 w 5980691"/>
              <a:gd name="connsiteY78" fmla="*/ 600615 h 1016888"/>
              <a:gd name="connsiteX79" fmla="*/ 3294488 w 5980691"/>
              <a:gd name="connsiteY79" fmla="*/ 605574 h 1016888"/>
              <a:gd name="connsiteX80" fmla="*/ 3289255 w 5980691"/>
              <a:gd name="connsiteY80" fmla="*/ 601307 h 1016888"/>
              <a:gd name="connsiteX81" fmla="*/ 3875829 w 5980691"/>
              <a:gd name="connsiteY81" fmla="*/ 598453 h 1016888"/>
              <a:gd name="connsiteX82" fmla="*/ 3912209 w 5980691"/>
              <a:gd name="connsiteY82" fmla="*/ 602109 h 1016888"/>
              <a:gd name="connsiteX83" fmla="*/ 3897682 w 5980691"/>
              <a:gd name="connsiteY83" fmla="*/ 606901 h 1016888"/>
              <a:gd name="connsiteX84" fmla="*/ 3843893 w 5980691"/>
              <a:gd name="connsiteY84" fmla="*/ 609436 h 1016888"/>
              <a:gd name="connsiteX85" fmla="*/ 3875829 w 5980691"/>
              <a:gd name="connsiteY85" fmla="*/ 598453 h 1016888"/>
              <a:gd name="connsiteX86" fmla="*/ 3028896 w 5980691"/>
              <a:gd name="connsiteY86" fmla="*/ 596983 h 1016888"/>
              <a:gd name="connsiteX87" fmla="*/ 3042194 w 5980691"/>
              <a:gd name="connsiteY87" fmla="*/ 610501 h 1016888"/>
              <a:gd name="connsiteX88" fmla="*/ 2969047 w 5980691"/>
              <a:gd name="connsiteY88" fmla="*/ 630780 h 1016888"/>
              <a:gd name="connsiteX89" fmla="*/ 2982346 w 5980691"/>
              <a:gd name="connsiteY89" fmla="*/ 637538 h 1016888"/>
              <a:gd name="connsiteX90" fmla="*/ 2955748 w 5980691"/>
              <a:gd name="connsiteY90" fmla="*/ 624020 h 1016888"/>
              <a:gd name="connsiteX91" fmla="*/ 2969047 w 5980691"/>
              <a:gd name="connsiteY91" fmla="*/ 603743 h 1016888"/>
              <a:gd name="connsiteX92" fmla="*/ 3028896 w 5980691"/>
              <a:gd name="connsiteY92" fmla="*/ 596983 h 1016888"/>
              <a:gd name="connsiteX93" fmla="*/ 3077412 w 5980691"/>
              <a:gd name="connsiteY93" fmla="*/ 596628 h 1016888"/>
              <a:gd name="connsiteX94" fmla="*/ 3096622 w 5980691"/>
              <a:gd name="connsiteY94" fmla="*/ 615838 h 1016888"/>
              <a:gd name="connsiteX95" fmla="*/ 3077412 w 5980691"/>
              <a:gd name="connsiteY95" fmla="*/ 596628 h 1016888"/>
              <a:gd name="connsiteX96" fmla="*/ 3816999 w 5980691"/>
              <a:gd name="connsiteY96" fmla="*/ 590224 h 1016888"/>
              <a:gd name="connsiteX97" fmla="*/ 3829806 w 5980691"/>
              <a:gd name="connsiteY97" fmla="*/ 609434 h 1016888"/>
              <a:gd name="connsiteX98" fmla="*/ 3816999 w 5980691"/>
              <a:gd name="connsiteY98" fmla="*/ 622241 h 1016888"/>
              <a:gd name="connsiteX99" fmla="*/ 3816999 w 5980691"/>
              <a:gd name="connsiteY99" fmla="*/ 590224 h 1016888"/>
              <a:gd name="connsiteX100" fmla="*/ 3803392 w 5980691"/>
              <a:gd name="connsiteY100" fmla="*/ 590224 h 1016888"/>
              <a:gd name="connsiteX101" fmla="*/ 3810596 w 5980691"/>
              <a:gd name="connsiteY101" fmla="*/ 603031 h 1016888"/>
              <a:gd name="connsiteX102" fmla="*/ 3788984 w 5980691"/>
              <a:gd name="connsiteY102" fmla="*/ 628644 h 1016888"/>
              <a:gd name="connsiteX103" fmla="*/ 3803392 w 5980691"/>
              <a:gd name="connsiteY103" fmla="*/ 609434 h 1016888"/>
              <a:gd name="connsiteX104" fmla="*/ 3788984 w 5980691"/>
              <a:gd name="connsiteY104" fmla="*/ 596628 h 1016888"/>
              <a:gd name="connsiteX105" fmla="*/ 3803392 w 5980691"/>
              <a:gd name="connsiteY105" fmla="*/ 590224 h 1016888"/>
              <a:gd name="connsiteX106" fmla="*/ 3866584 w 5980691"/>
              <a:gd name="connsiteY106" fmla="*/ 565502 h 1016888"/>
              <a:gd name="connsiteX107" fmla="*/ 3911128 w 5980691"/>
              <a:gd name="connsiteY107" fmla="*/ 589159 h 1016888"/>
              <a:gd name="connsiteX108" fmla="*/ 3951470 w 5980691"/>
              <a:gd name="connsiteY108" fmla="*/ 589159 h 1016888"/>
              <a:gd name="connsiteX109" fmla="*/ 3916032 w 5980691"/>
              <a:gd name="connsiteY109" fmla="*/ 600849 h 1016888"/>
              <a:gd name="connsiteX110" fmla="*/ 3884234 w 5980691"/>
              <a:gd name="connsiteY110" fmla="*/ 568880 h 1016888"/>
              <a:gd name="connsiteX111" fmla="*/ 3816999 w 5980691"/>
              <a:gd name="connsiteY111" fmla="*/ 582399 h 1016888"/>
              <a:gd name="connsiteX112" fmla="*/ 3866584 w 5980691"/>
              <a:gd name="connsiteY112" fmla="*/ 565502 h 1016888"/>
              <a:gd name="connsiteX113" fmla="*/ 4063527 w 5980691"/>
              <a:gd name="connsiteY113" fmla="*/ 561410 h 1016888"/>
              <a:gd name="connsiteX114" fmla="*/ 4037914 w 5980691"/>
              <a:gd name="connsiteY114" fmla="*/ 577420 h 1016888"/>
              <a:gd name="connsiteX115" fmla="*/ 4063527 w 5980691"/>
              <a:gd name="connsiteY115" fmla="*/ 561410 h 1016888"/>
              <a:gd name="connsiteX116" fmla="*/ 3957873 w 5980691"/>
              <a:gd name="connsiteY116" fmla="*/ 555808 h 1016888"/>
              <a:gd name="connsiteX117" fmla="*/ 4002696 w 5980691"/>
              <a:gd name="connsiteY117" fmla="*/ 569415 h 1016888"/>
              <a:gd name="connsiteX118" fmla="*/ 3964276 w 5980691"/>
              <a:gd name="connsiteY118" fmla="*/ 583022 h 1016888"/>
              <a:gd name="connsiteX119" fmla="*/ 3957873 w 5980691"/>
              <a:gd name="connsiteY119" fmla="*/ 555808 h 1016888"/>
              <a:gd name="connsiteX120" fmla="*/ 4031511 w 5980691"/>
              <a:gd name="connsiteY120" fmla="*/ 555007 h 1016888"/>
              <a:gd name="connsiteX121" fmla="*/ 4012300 w 5980691"/>
              <a:gd name="connsiteY121" fmla="*/ 577420 h 1016888"/>
              <a:gd name="connsiteX122" fmla="*/ 4031511 w 5980691"/>
              <a:gd name="connsiteY122" fmla="*/ 555007 h 1016888"/>
              <a:gd name="connsiteX123" fmla="*/ 4127260 w 5980691"/>
              <a:gd name="connsiteY123" fmla="*/ 553698 h 1016888"/>
              <a:gd name="connsiteX124" fmla="*/ 4146771 w 5980691"/>
              <a:gd name="connsiteY124" fmla="*/ 562477 h 1016888"/>
              <a:gd name="connsiteX125" fmla="*/ 4125959 w 5980691"/>
              <a:gd name="connsiteY125" fmla="*/ 576353 h 1016888"/>
              <a:gd name="connsiteX126" fmla="*/ 4112086 w 5980691"/>
              <a:gd name="connsiteY126" fmla="*/ 569415 h 1016888"/>
              <a:gd name="connsiteX127" fmla="*/ 4119022 w 5980691"/>
              <a:gd name="connsiteY127" fmla="*/ 562477 h 1016888"/>
              <a:gd name="connsiteX128" fmla="*/ 4119022 w 5980691"/>
              <a:gd name="connsiteY128" fmla="*/ 555541 h 1016888"/>
              <a:gd name="connsiteX129" fmla="*/ 4127260 w 5980691"/>
              <a:gd name="connsiteY129" fmla="*/ 553698 h 1016888"/>
              <a:gd name="connsiteX130" fmla="*/ 4173985 w 5980691"/>
              <a:gd name="connsiteY130" fmla="*/ 550124 h 1016888"/>
              <a:gd name="connsiteX131" fmla="*/ 4204401 w 5980691"/>
              <a:gd name="connsiteY131" fmla="*/ 556288 h 1016888"/>
              <a:gd name="connsiteX132" fmla="*/ 4197998 w 5980691"/>
              <a:gd name="connsiteY132" fmla="*/ 577420 h 1016888"/>
              <a:gd name="connsiteX133" fmla="*/ 4153174 w 5980691"/>
              <a:gd name="connsiteY133" fmla="*/ 570375 h 1016888"/>
              <a:gd name="connsiteX134" fmla="*/ 4173985 w 5980691"/>
              <a:gd name="connsiteY134" fmla="*/ 550124 h 1016888"/>
              <a:gd name="connsiteX135" fmla="*/ 2184146 w 5980691"/>
              <a:gd name="connsiteY135" fmla="*/ 522990 h 1016888"/>
              <a:gd name="connsiteX136" fmla="*/ 2136120 w 5980691"/>
              <a:gd name="connsiteY136" fmla="*/ 535797 h 1016888"/>
              <a:gd name="connsiteX137" fmla="*/ 2184146 w 5980691"/>
              <a:gd name="connsiteY137" fmla="*/ 522990 h 1016888"/>
              <a:gd name="connsiteX138" fmla="*/ 1955761 w 5980691"/>
              <a:gd name="connsiteY138" fmla="*/ 516587 h 1016888"/>
              <a:gd name="connsiteX139" fmla="*/ 1969635 w 5980691"/>
              <a:gd name="connsiteY139" fmla="*/ 522990 h 1016888"/>
              <a:gd name="connsiteX140" fmla="*/ 1941885 w 5980691"/>
              <a:gd name="connsiteY140" fmla="*/ 535797 h 1016888"/>
              <a:gd name="connsiteX141" fmla="*/ 1955761 w 5980691"/>
              <a:gd name="connsiteY141" fmla="*/ 516587 h 1016888"/>
              <a:gd name="connsiteX142" fmla="*/ 1847971 w 5980691"/>
              <a:gd name="connsiteY142" fmla="*/ 510183 h 1016888"/>
              <a:gd name="connsiteX143" fmla="*/ 1847971 w 5980691"/>
              <a:gd name="connsiteY143" fmla="*/ 516587 h 1016888"/>
              <a:gd name="connsiteX144" fmla="*/ 1806348 w 5980691"/>
              <a:gd name="connsiteY144" fmla="*/ 516587 h 1016888"/>
              <a:gd name="connsiteX145" fmla="*/ 1847971 w 5980691"/>
              <a:gd name="connsiteY145" fmla="*/ 510183 h 1016888"/>
              <a:gd name="connsiteX146" fmla="*/ 1861576 w 5980691"/>
              <a:gd name="connsiteY146" fmla="*/ 508582 h 1016888"/>
              <a:gd name="connsiteX147" fmla="*/ 1873582 w 5980691"/>
              <a:gd name="connsiteY147" fmla="*/ 510183 h 1016888"/>
              <a:gd name="connsiteX148" fmla="*/ 1873582 w 5980691"/>
              <a:gd name="connsiteY148" fmla="*/ 516587 h 1016888"/>
              <a:gd name="connsiteX149" fmla="*/ 1854372 w 5980691"/>
              <a:gd name="connsiteY149" fmla="*/ 516587 h 1016888"/>
              <a:gd name="connsiteX150" fmla="*/ 1861576 w 5980691"/>
              <a:gd name="connsiteY150" fmla="*/ 508582 h 1016888"/>
              <a:gd name="connsiteX151" fmla="*/ 1854374 w 5980691"/>
              <a:gd name="connsiteY151" fmla="*/ 488410 h 1016888"/>
              <a:gd name="connsiteX152" fmla="*/ 1787138 w 5980691"/>
              <a:gd name="connsiteY152" fmla="*/ 516587 h 1016888"/>
              <a:gd name="connsiteX153" fmla="*/ 1854374 w 5980691"/>
              <a:gd name="connsiteY153" fmla="*/ 488410 h 1016888"/>
              <a:gd name="connsiteX154" fmla="*/ 2157891 w 5980691"/>
              <a:gd name="connsiteY154" fmla="*/ 487771 h 1016888"/>
              <a:gd name="connsiteX155" fmla="*/ 2164936 w 5980691"/>
              <a:gd name="connsiteY155" fmla="*/ 515213 h 1016888"/>
              <a:gd name="connsiteX156" fmla="*/ 2129716 w 5980691"/>
              <a:gd name="connsiteY156" fmla="*/ 501493 h 1016888"/>
              <a:gd name="connsiteX157" fmla="*/ 2157891 w 5980691"/>
              <a:gd name="connsiteY157" fmla="*/ 487771 h 1016888"/>
              <a:gd name="connsiteX158" fmla="*/ 2613170 w 5980691"/>
              <a:gd name="connsiteY158" fmla="*/ 481367 h 1016888"/>
              <a:gd name="connsiteX159" fmla="*/ 2613170 w 5980691"/>
              <a:gd name="connsiteY159" fmla="*/ 503780 h 1016888"/>
              <a:gd name="connsiteX160" fmla="*/ 2587557 w 5980691"/>
              <a:gd name="connsiteY160" fmla="*/ 503780 h 1016888"/>
              <a:gd name="connsiteX161" fmla="*/ 2613170 w 5980691"/>
              <a:gd name="connsiteY161" fmla="*/ 481367 h 1016888"/>
              <a:gd name="connsiteX162" fmla="*/ 2697477 w 5980691"/>
              <a:gd name="connsiteY162" fmla="*/ 474364 h 1016888"/>
              <a:gd name="connsiteX163" fmla="*/ 2708305 w 5980691"/>
              <a:gd name="connsiteY163" fmla="*/ 474964 h 1016888"/>
              <a:gd name="connsiteX164" fmla="*/ 2694582 w 5980691"/>
              <a:gd name="connsiteY164" fmla="*/ 494174 h 1016888"/>
              <a:gd name="connsiteX165" fmla="*/ 2697477 w 5980691"/>
              <a:gd name="connsiteY165" fmla="*/ 474364 h 1016888"/>
              <a:gd name="connsiteX166" fmla="*/ 1842366 w 5980691"/>
              <a:gd name="connsiteY166" fmla="*/ 444549 h 1016888"/>
              <a:gd name="connsiteX167" fmla="*/ 1860776 w 5980691"/>
              <a:gd name="connsiteY167" fmla="*/ 449351 h 1016888"/>
              <a:gd name="connsiteX168" fmla="*/ 1828759 w 5980691"/>
              <a:gd name="connsiteY168" fmla="*/ 449351 h 1016888"/>
              <a:gd name="connsiteX169" fmla="*/ 1842366 w 5980691"/>
              <a:gd name="connsiteY169" fmla="*/ 444549 h 1016888"/>
              <a:gd name="connsiteX170" fmla="*/ 1807149 w 5980691"/>
              <a:gd name="connsiteY170" fmla="*/ 438946 h 1016888"/>
              <a:gd name="connsiteX171" fmla="*/ 1819155 w 5980691"/>
              <a:gd name="connsiteY171" fmla="*/ 442947 h 1016888"/>
              <a:gd name="connsiteX172" fmla="*/ 1799945 w 5980691"/>
              <a:gd name="connsiteY172" fmla="*/ 462157 h 1016888"/>
              <a:gd name="connsiteX173" fmla="*/ 1806348 w 5980691"/>
              <a:gd name="connsiteY173" fmla="*/ 462157 h 1016888"/>
              <a:gd name="connsiteX174" fmla="*/ 1799945 w 5980691"/>
              <a:gd name="connsiteY174" fmla="*/ 449351 h 1016888"/>
              <a:gd name="connsiteX175" fmla="*/ 1807149 w 5980691"/>
              <a:gd name="connsiteY175" fmla="*/ 438946 h 1016888"/>
              <a:gd name="connsiteX176" fmla="*/ 2835161 w 5980691"/>
              <a:gd name="connsiteY176" fmla="*/ 425714 h 1016888"/>
              <a:gd name="connsiteX177" fmla="*/ 2869304 w 5980691"/>
              <a:gd name="connsiteY177" fmla="*/ 427741 h 1016888"/>
              <a:gd name="connsiteX178" fmla="*/ 2827681 w 5980691"/>
              <a:gd name="connsiteY178" fmla="*/ 427741 h 1016888"/>
              <a:gd name="connsiteX179" fmla="*/ 2835161 w 5980691"/>
              <a:gd name="connsiteY179" fmla="*/ 425714 h 1016888"/>
              <a:gd name="connsiteX180" fmla="*/ 3022984 w 5980691"/>
              <a:gd name="connsiteY180" fmla="*/ 414133 h 1016888"/>
              <a:gd name="connsiteX181" fmla="*/ 3071010 w 5980691"/>
              <a:gd name="connsiteY181" fmla="*/ 420536 h 1016888"/>
              <a:gd name="connsiteX182" fmla="*/ 3022984 w 5980691"/>
              <a:gd name="connsiteY182" fmla="*/ 414133 h 1016888"/>
              <a:gd name="connsiteX183" fmla="*/ 2710570 w 5980691"/>
              <a:gd name="connsiteY183" fmla="*/ 412792 h 1016888"/>
              <a:gd name="connsiteX184" fmla="*/ 2728430 w 5980691"/>
              <a:gd name="connsiteY184" fmla="*/ 414772 h 1016888"/>
              <a:gd name="connsiteX185" fmla="*/ 2706018 w 5980691"/>
              <a:gd name="connsiteY185" fmla="*/ 428862 h 1016888"/>
              <a:gd name="connsiteX186" fmla="*/ 2706018 w 5980691"/>
              <a:gd name="connsiteY186" fmla="*/ 414772 h 1016888"/>
              <a:gd name="connsiteX187" fmla="*/ 2710570 w 5980691"/>
              <a:gd name="connsiteY187" fmla="*/ 412792 h 1016888"/>
              <a:gd name="connsiteX188" fmla="*/ 2930137 w 5980691"/>
              <a:gd name="connsiteY188" fmla="*/ 407730 h 1016888"/>
              <a:gd name="connsiteX189" fmla="*/ 2894917 w 5980691"/>
              <a:gd name="connsiteY189" fmla="*/ 414133 h 1016888"/>
              <a:gd name="connsiteX190" fmla="*/ 2930137 w 5980691"/>
              <a:gd name="connsiteY190" fmla="*/ 407730 h 1016888"/>
              <a:gd name="connsiteX191" fmla="*/ 2824478 w 5980691"/>
              <a:gd name="connsiteY191" fmla="*/ 398124 h 1016888"/>
              <a:gd name="connsiteX192" fmla="*/ 2834084 w 5980691"/>
              <a:gd name="connsiteY192" fmla="*/ 407730 h 1016888"/>
              <a:gd name="connsiteX193" fmla="*/ 2814874 w 5980691"/>
              <a:gd name="connsiteY193" fmla="*/ 407730 h 1016888"/>
              <a:gd name="connsiteX194" fmla="*/ 2824478 w 5980691"/>
              <a:gd name="connsiteY194" fmla="*/ 398124 h 1016888"/>
              <a:gd name="connsiteX195" fmla="*/ 1443858 w 5980691"/>
              <a:gd name="connsiteY195" fmla="*/ 395924 h 1016888"/>
              <a:gd name="connsiteX196" fmla="*/ 1450161 w 5980691"/>
              <a:gd name="connsiteY196" fmla="*/ 396524 h 1016888"/>
              <a:gd name="connsiteX197" fmla="*/ 1457365 w 5980691"/>
              <a:gd name="connsiteY197" fmla="*/ 401326 h 1016888"/>
              <a:gd name="connsiteX198" fmla="*/ 1457365 w 5980691"/>
              <a:gd name="connsiteY198" fmla="*/ 414133 h 1016888"/>
              <a:gd name="connsiteX199" fmla="*/ 1438155 w 5980691"/>
              <a:gd name="connsiteY199" fmla="*/ 401326 h 1016888"/>
              <a:gd name="connsiteX200" fmla="*/ 1443858 w 5980691"/>
              <a:gd name="connsiteY200" fmla="*/ 395924 h 1016888"/>
              <a:gd name="connsiteX201" fmla="*/ 2452286 w 5980691"/>
              <a:gd name="connsiteY201" fmla="*/ 394923 h 1016888"/>
              <a:gd name="connsiteX202" fmla="*/ 2459490 w 5980691"/>
              <a:gd name="connsiteY202" fmla="*/ 394923 h 1016888"/>
              <a:gd name="connsiteX203" fmla="*/ 2459490 w 5980691"/>
              <a:gd name="connsiteY203" fmla="*/ 401326 h 1016888"/>
              <a:gd name="connsiteX204" fmla="*/ 2430674 w 5980691"/>
              <a:gd name="connsiteY204" fmla="*/ 420536 h 1016888"/>
              <a:gd name="connsiteX205" fmla="*/ 2452286 w 5980691"/>
              <a:gd name="connsiteY205" fmla="*/ 394923 h 1016888"/>
              <a:gd name="connsiteX206" fmla="*/ 2648688 w 5980691"/>
              <a:gd name="connsiteY206" fmla="*/ 394122 h 1016888"/>
              <a:gd name="connsiteX207" fmla="*/ 2667599 w 5980691"/>
              <a:gd name="connsiteY207" fmla="*/ 394923 h 1016888"/>
              <a:gd name="connsiteX208" fmla="*/ 2660395 w 5980691"/>
              <a:gd name="connsiteY208" fmla="*/ 394923 h 1016888"/>
              <a:gd name="connsiteX209" fmla="*/ 2660395 w 5980691"/>
              <a:gd name="connsiteY209" fmla="*/ 401326 h 1016888"/>
              <a:gd name="connsiteX210" fmla="*/ 2645987 w 5980691"/>
              <a:gd name="connsiteY210" fmla="*/ 407730 h 1016888"/>
              <a:gd name="connsiteX211" fmla="*/ 2648688 w 5980691"/>
              <a:gd name="connsiteY211" fmla="*/ 394122 h 1016888"/>
              <a:gd name="connsiteX212" fmla="*/ 2795664 w 5980691"/>
              <a:gd name="connsiteY212" fmla="*/ 382116 h 1016888"/>
              <a:gd name="connsiteX213" fmla="*/ 2808471 w 5980691"/>
              <a:gd name="connsiteY213" fmla="*/ 382116 h 1016888"/>
              <a:gd name="connsiteX214" fmla="*/ 2808471 w 5980691"/>
              <a:gd name="connsiteY214" fmla="*/ 401326 h 1016888"/>
              <a:gd name="connsiteX215" fmla="*/ 2795664 w 5980691"/>
              <a:gd name="connsiteY215" fmla="*/ 382116 h 1016888"/>
              <a:gd name="connsiteX216" fmla="*/ 2142523 w 5980691"/>
              <a:gd name="connsiteY216" fmla="*/ 382116 h 1016888"/>
              <a:gd name="connsiteX217" fmla="*/ 2142523 w 5980691"/>
              <a:gd name="connsiteY217" fmla="*/ 401326 h 1016888"/>
              <a:gd name="connsiteX218" fmla="*/ 2136120 w 5980691"/>
              <a:gd name="connsiteY218" fmla="*/ 394923 h 1016888"/>
              <a:gd name="connsiteX219" fmla="*/ 2116910 w 5980691"/>
              <a:gd name="connsiteY219" fmla="*/ 388520 h 1016888"/>
              <a:gd name="connsiteX220" fmla="*/ 2142523 w 5980691"/>
              <a:gd name="connsiteY220" fmla="*/ 382116 h 1016888"/>
              <a:gd name="connsiteX221" fmla="*/ 1940819 w 5980691"/>
              <a:gd name="connsiteY221" fmla="*/ 382116 h 1016888"/>
              <a:gd name="connsiteX222" fmla="*/ 1915205 w 5980691"/>
              <a:gd name="connsiteY222" fmla="*/ 394923 h 1016888"/>
              <a:gd name="connsiteX223" fmla="*/ 1940819 w 5980691"/>
              <a:gd name="connsiteY223" fmla="*/ 382116 h 1016888"/>
              <a:gd name="connsiteX224" fmla="*/ 1982940 w 5980691"/>
              <a:gd name="connsiteY224" fmla="*/ 371169 h 1016888"/>
              <a:gd name="connsiteX225" fmla="*/ 2014456 w 5980691"/>
              <a:gd name="connsiteY225" fmla="*/ 373150 h 1016888"/>
              <a:gd name="connsiteX226" fmla="*/ 2014456 w 5980691"/>
              <a:gd name="connsiteY226" fmla="*/ 380194 h 1016888"/>
              <a:gd name="connsiteX227" fmla="*/ 1976036 w 5980691"/>
              <a:gd name="connsiteY227" fmla="*/ 373150 h 1016888"/>
              <a:gd name="connsiteX228" fmla="*/ 1982940 w 5980691"/>
              <a:gd name="connsiteY228" fmla="*/ 371169 h 1016888"/>
              <a:gd name="connsiteX229" fmla="*/ 1651067 w 5980691"/>
              <a:gd name="connsiteY229" fmla="*/ 362985 h 1016888"/>
              <a:gd name="connsiteX230" fmla="*/ 1665474 w 5980691"/>
              <a:gd name="connsiteY230" fmla="*/ 367388 h 1016888"/>
              <a:gd name="connsiteX231" fmla="*/ 1652668 w 5980691"/>
              <a:gd name="connsiteY231" fmla="*/ 388520 h 1016888"/>
              <a:gd name="connsiteX232" fmla="*/ 1646265 w 5980691"/>
              <a:gd name="connsiteY232" fmla="*/ 374432 h 1016888"/>
              <a:gd name="connsiteX233" fmla="*/ 1651067 w 5980691"/>
              <a:gd name="connsiteY233" fmla="*/ 362985 h 1016888"/>
              <a:gd name="connsiteX234" fmla="*/ 1613521 w 5980691"/>
              <a:gd name="connsiteY234" fmla="*/ 362436 h 1016888"/>
              <a:gd name="connsiteX235" fmla="*/ 1620050 w 5980691"/>
              <a:gd name="connsiteY235" fmla="*/ 364746 h 1016888"/>
              <a:gd name="connsiteX236" fmla="*/ 1639861 w 5980691"/>
              <a:gd name="connsiteY236" fmla="*/ 367388 h 1016888"/>
              <a:gd name="connsiteX237" fmla="*/ 1611045 w 5980691"/>
              <a:gd name="connsiteY237" fmla="*/ 367388 h 1016888"/>
              <a:gd name="connsiteX238" fmla="*/ 1613521 w 5980691"/>
              <a:gd name="connsiteY238" fmla="*/ 362436 h 1016888"/>
              <a:gd name="connsiteX239" fmla="*/ 2178351 w 5980691"/>
              <a:gd name="connsiteY239" fmla="*/ 359994 h 1016888"/>
              <a:gd name="connsiteX240" fmla="*/ 2446683 w 5980691"/>
              <a:gd name="connsiteY240" fmla="*/ 359994 h 1016888"/>
              <a:gd name="connsiteX241" fmla="*/ 2406434 w 5980691"/>
              <a:gd name="connsiteY241" fmla="*/ 366690 h 1016888"/>
              <a:gd name="connsiteX242" fmla="*/ 2433265 w 5980691"/>
              <a:gd name="connsiteY242" fmla="*/ 380077 h 1016888"/>
              <a:gd name="connsiteX243" fmla="*/ 2433265 w 5980691"/>
              <a:gd name="connsiteY243" fmla="*/ 393467 h 1016888"/>
              <a:gd name="connsiteX244" fmla="*/ 2372892 w 5980691"/>
              <a:gd name="connsiteY244" fmla="*/ 393467 h 1016888"/>
              <a:gd name="connsiteX245" fmla="*/ 2419849 w 5980691"/>
              <a:gd name="connsiteY245" fmla="*/ 413550 h 1016888"/>
              <a:gd name="connsiteX246" fmla="*/ 2325933 w 5980691"/>
              <a:gd name="connsiteY246" fmla="*/ 406857 h 1016888"/>
              <a:gd name="connsiteX247" fmla="*/ 2305809 w 5980691"/>
              <a:gd name="connsiteY247" fmla="*/ 420246 h 1016888"/>
              <a:gd name="connsiteX248" fmla="*/ 2305809 w 5980691"/>
              <a:gd name="connsiteY248" fmla="*/ 400161 h 1016888"/>
              <a:gd name="connsiteX249" fmla="*/ 2292392 w 5980691"/>
              <a:gd name="connsiteY249" fmla="*/ 420246 h 1016888"/>
              <a:gd name="connsiteX250" fmla="*/ 2232019 w 5980691"/>
              <a:gd name="connsiteY250" fmla="*/ 406857 h 1016888"/>
              <a:gd name="connsiteX251" fmla="*/ 2292392 w 5980691"/>
              <a:gd name="connsiteY251" fmla="*/ 386773 h 1016888"/>
              <a:gd name="connsiteX252" fmla="*/ 2218601 w 5980691"/>
              <a:gd name="connsiteY252" fmla="*/ 373384 h 1016888"/>
              <a:gd name="connsiteX253" fmla="*/ 2211893 w 5980691"/>
              <a:gd name="connsiteY253" fmla="*/ 406857 h 1016888"/>
              <a:gd name="connsiteX254" fmla="*/ 2178351 w 5980691"/>
              <a:gd name="connsiteY254" fmla="*/ 406857 h 1016888"/>
              <a:gd name="connsiteX255" fmla="*/ 2205185 w 5980691"/>
              <a:gd name="connsiteY255" fmla="*/ 386773 h 1016888"/>
              <a:gd name="connsiteX256" fmla="*/ 2198477 w 5980691"/>
              <a:gd name="connsiteY256" fmla="*/ 380077 h 1016888"/>
              <a:gd name="connsiteX257" fmla="*/ 2205185 w 5980691"/>
              <a:gd name="connsiteY257" fmla="*/ 380077 h 1016888"/>
              <a:gd name="connsiteX258" fmla="*/ 2178351 w 5980691"/>
              <a:gd name="connsiteY258" fmla="*/ 359994 h 1016888"/>
              <a:gd name="connsiteX259" fmla="*/ 1557818 w 5980691"/>
              <a:gd name="connsiteY259" fmla="*/ 353835 h 1016888"/>
              <a:gd name="connsiteX260" fmla="*/ 1578230 w 5980691"/>
              <a:gd name="connsiteY260" fmla="*/ 353835 h 1016888"/>
              <a:gd name="connsiteX261" fmla="*/ 1591837 w 5980691"/>
              <a:gd name="connsiteY261" fmla="*/ 367708 h 1016888"/>
              <a:gd name="connsiteX262" fmla="*/ 1537408 w 5980691"/>
              <a:gd name="connsiteY262" fmla="*/ 374646 h 1016888"/>
              <a:gd name="connsiteX263" fmla="*/ 1557818 w 5980691"/>
              <a:gd name="connsiteY263" fmla="*/ 353835 h 1016888"/>
              <a:gd name="connsiteX264" fmla="*/ 1390130 w 5980691"/>
              <a:gd name="connsiteY264" fmla="*/ 346897 h 1016888"/>
              <a:gd name="connsiteX265" fmla="*/ 1358114 w 5980691"/>
              <a:gd name="connsiteY265" fmla="*/ 368509 h 1016888"/>
              <a:gd name="connsiteX266" fmla="*/ 1390130 w 5980691"/>
              <a:gd name="connsiteY266" fmla="*/ 346897 h 1016888"/>
              <a:gd name="connsiteX267" fmla="*/ 1640662 w 5980691"/>
              <a:gd name="connsiteY267" fmla="*/ 304276 h 1016888"/>
              <a:gd name="connsiteX268" fmla="*/ 1659071 w 5980691"/>
              <a:gd name="connsiteY268" fmla="*/ 313815 h 1016888"/>
              <a:gd name="connsiteX269" fmla="*/ 1627055 w 5980691"/>
              <a:gd name="connsiteY269" fmla="*/ 320751 h 1016888"/>
              <a:gd name="connsiteX270" fmla="*/ 1640662 w 5980691"/>
              <a:gd name="connsiteY270" fmla="*/ 304276 h 1016888"/>
              <a:gd name="connsiteX271" fmla="*/ 1644663 w 5980691"/>
              <a:gd name="connsiteY271" fmla="*/ 264454 h 1016888"/>
              <a:gd name="connsiteX272" fmla="*/ 1652668 w 5980691"/>
              <a:gd name="connsiteY272" fmla="*/ 279663 h 1016888"/>
              <a:gd name="connsiteX273" fmla="*/ 1627055 w 5980691"/>
              <a:gd name="connsiteY273" fmla="*/ 273259 h 1016888"/>
              <a:gd name="connsiteX274" fmla="*/ 1644663 w 5980691"/>
              <a:gd name="connsiteY274" fmla="*/ 264454 h 1016888"/>
              <a:gd name="connsiteX275" fmla="*/ 1358114 w 5980691"/>
              <a:gd name="connsiteY275" fmla="*/ 231637 h 1016888"/>
              <a:gd name="connsiteX276" fmla="*/ 1377324 w 5980691"/>
              <a:gd name="connsiteY276" fmla="*/ 231637 h 1016888"/>
              <a:gd name="connsiteX277" fmla="*/ 1377324 w 5980691"/>
              <a:gd name="connsiteY277" fmla="*/ 246579 h 1016888"/>
              <a:gd name="connsiteX278" fmla="*/ 1358114 w 5980691"/>
              <a:gd name="connsiteY278" fmla="*/ 231637 h 1016888"/>
              <a:gd name="connsiteX279" fmla="*/ 435515 w 5980691"/>
              <a:gd name="connsiteY279" fmla="*/ 150313 h 1016888"/>
              <a:gd name="connsiteX280" fmla="*/ 434763 w 5980691"/>
              <a:gd name="connsiteY280" fmla="*/ 150975 h 1016888"/>
              <a:gd name="connsiteX281" fmla="*/ 430566 w 5980691"/>
              <a:gd name="connsiteY281" fmla="*/ 150975 h 1016888"/>
              <a:gd name="connsiteX282" fmla="*/ 439067 w 5980691"/>
              <a:gd name="connsiteY282" fmla="*/ 147187 h 1016888"/>
              <a:gd name="connsiteX283" fmla="*/ 442008 w 5980691"/>
              <a:gd name="connsiteY283" fmla="*/ 149446 h 1016888"/>
              <a:gd name="connsiteX284" fmla="*/ 435515 w 5980691"/>
              <a:gd name="connsiteY284" fmla="*/ 150313 h 1016888"/>
              <a:gd name="connsiteX285" fmla="*/ 672379 w 5980691"/>
              <a:gd name="connsiteY285" fmla="*/ 124030 h 1016888"/>
              <a:gd name="connsiteX286" fmla="*/ 645511 w 5980691"/>
              <a:gd name="connsiteY286" fmla="*/ 150975 h 1016888"/>
              <a:gd name="connsiteX287" fmla="*/ 625359 w 5980691"/>
              <a:gd name="connsiteY287" fmla="*/ 150975 h 1016888"/>
              <a:gd name="connsiteX288" fmla="*/ 672379 w 5980691"/>
              <a:gd name="connsiteY288" fmla="*/ 124030 h 1016888"/>
              <a:gd name="connsiteX289" fmla="*/ 591773 w 5980691"/>
              <a:gd name="connsiteY289" fmla="*/ 124030 h 1016888"/>
              <a:gd name="connsiteX290" fmla="*/ 598491 w 5980691"/>
              <a:gd name="connsiteY290" fmla="*/ 164447 h 1016888"/>
              <a:gd name="connsiteX291" fmla="*/ 591773 w 5980691"/>
              <a:gd name="connsiteY291" fmla="*/ 124030 h 1016888"/>
              <a:gd name="connsiteX292" fmla="*/ 1129756 w 5980691"/>
              <a:gd name="connsiteY292" fmla="*/ 121981 h 1016888"/>
              <a:gd name="connsiteX293" fmla="*/ 1150006 w 5980691"/>
              <a:gd name="connsiteY293" fmla="*/ 125982 h 1016888"/>
              <a:gd name="connsiteX294" fmla="*/ 1114787 w 5980691"/>
              <a:gd name="connsiteY294" fmla="*/ 132386 h 1016888"/>
              <a:gd name="connsiteX295" fmla="*/ 1129756 w 5980691"/>
              <a:gd name="connsiteY295" fmla="*/ 121981 h 1016888"/>
              <a:gd name="connsiteX296" fmla="*/ 323974 w 5980691"/>
              <a:gd name="connsiteY296" fmla="*/ 104028 h 1016888"/>
              <a:gd name="connsiteX297" fmla="*/ 288755 w 5980691"/>
              <a:gd name="connsiteY297" fmla="*/ 117748 h 1016888"/>
              <a:gd name="connsiteX298" fmla="*/ 323974 w 5980691"/>
              <a:gd name="connsiteY298" fmla="*/ 104028 h 1016888"/>
              <a:gd name="connsiteX299" fmla="*/ 0 w 5980691"/>
              <a:gd name="connsiteY299" fmla="*/ 28624 h 1016888"/>
              <a:gd name="connsiteX300" fmla="*/ 781 w 5980691"/>
              <a:gd name="connsiteY300" fmla="*/ 31408 h 1016888"/>
              <a:gd name="connsiteX301" fmla="*/ 7393 w 5980691"/>
              <a:gd name="connsiteY301" fmla="*/ 29724 h 1016888"/>
              <a:gd name="connsiteX302" fmla="*/ 677 w 5980691"/>
              <a:gd name="connsiteY302" fmla="*/ 49933 h 1016888"/>
              <a:gd name="connsiteX303" fmla="*/ 20827 w 5980691"/>
              <a:gd name="connsiteY303" fmla="*/ 56669 h 1016888"/>
              <a:gd name="connsiteX304" fmla="*/ 27545 w 5980691"/>
              <a:gd name="connsiteY304" fmla="*/ 36461 h 1016888"/>
              <a:gd name="connsiteX305" fmla="*/ 40979 w 5980691"/>
              <a:gd name="connsiteY305" fmla="*/ 70141 h 1016888"/>
              <a:gd name="connsiteX306" fmla="*/ 54412 w 5980691"/>
              <a:gd name="connsiteY306" fmla="*/ 76877 h 1016888"/>
              <a:gd name="connsiteX307" fmla="*/ 54412 w 5980691"/>
              <a:gd name="connsiteY307" fmla="*/ 56669 h 1016888"/>
              <a:gd name="connsiteX308" fmla="*/ 108148 w 5980691"/>
              <a:gd name="connsiteY308" fmla="*/ 43197 h 1016888"/>
              <a:gd name="connsiteX309" fmla="*/ 121582 w 5980691"/>
              <a:gd name="connsiteY309" fmla="*/ 70141 h 1016888"/>
              <a:gd name="connsiteX310" fmla="*/ 229055 w 5980691"/>
              <a:gd name="connsiteY310" fmla="*/ 103822 h 1016888"/>
              <a:gd name="connsiteX311" fmla="*/ 235771 w 5980691"/>
              <a:gd name="connsiteY311" fmla="*/ 83613 h 1016888"/>
              <a:gd name="connsiteX312" fmla="*/ 282791 w 5980691"/>
              <a:gd name="connsiteY312" fmla="*/ 137502 h 1016888"/>
              <a:gd name="connsiteX313" fmla="*/ 336527 w 5980691"/>
              <a:gd name="connsiteY313" fmla="*/ 130766 h 1016888"/>
              <a:gd name="connsiteX314" fmla="*/ 329811 w 5980691"/>
              <a:gd name="connsiteY314" fmla="*/ 124030 h 1016888"/>
              <a:gd name="connsiteX315" fmla="*/ 349961 w 5980691"/>
              <a:gd name="connsiteY315" fmla="*/ 144239 h 1016888"/>
              <a:gd name="connsiteX316" fmla="*/ 417132 w 5980691"/>
              <a:gd name="connsiteY316" fmla="*/ 130766 h 1016888"/>
              <a:gd name="connsiteX317" fmla="*/ 430566 w 5980691"/>
              <a:gd name="connsiteY317" fmla="*/ 164447 h 1016888"/>
              <a:gd name="connsiteX318" fmla="*/ 444000 w 5980691"/>
              <a:gd name="connsiteY318" fmla="*/ 150975 h 1016888"/>
              <a:gd name="connsiteX319" fmla="*/ 442008 w 5980691"/>
              <a:gd name="connsiteY319" fmla="*/ 149446 h 1016888"/>
              <a:gd name="connsiteX320" fmla="*/ 480944 w 5980691"/>
              <a:gd name="connsiteY320" fmla="*/ 144239 h 1016888"/>
              <a:gd name="connsiteX321" fmla="*/ 531322 w 5980691"/>
              <a:gd name="connsiteY321" fmla="*/ 117294 h 1016888"/>
              <a:gd name="connsiteX322" fmla="*/ 531322 w 5980691"/>
              <a:gd name="connsiteY322" fmla="*/ 144239 h 1016888"/>
              <a:gd name="connsiteX323" fmla="*/ 571623 w 5980691"/>
              <a:gd name="connsiteY323" fmla="*/ 117294 h 1016888"/>
              <a:gd name="connsiteX324" fmla="*/ 551472 w 5980691"/>
              <a:gd name="connsiteY324" fmla="*/ 150975 h 1016888"/>
              <a:gd name="connsiteX325" fmla="*/ 585057 w 5980691"/>
              <a:gd name="connsiteY325" fmla="*/ 171183 h 1016888"/>
              <a:gd name="connsiteX326" fmla="*/ 598491 w 5980691"/>
              <a:gd name="connsiteY326" fmla="*/ 164447 h 1016888"/>
              <a:gd name="connsiteX327" fmla="*/ 611925 w 5980691"/>
              <a:gd name="connsiteY327" fmla="*/ 171183 h 1016888"/>
              <a:gd name="connsiteX328" fmla="*/ 645511 w 5980691"/>
              <a:gd name="connsiteY328" fmla="*/ 150975 h 1016888"/>
              <a:gd name="connsiteX329" fmla="*/ 672379 w 5980691"/>
              <a:gd name="connsiteY329" fmla="*/ 157711 h 1016888"/>
              <a:gd name="connsiteX330" fmla="*/ 665661 w 5980691"/>
              <a:gd name="connsiteY330" fmla="*/ 171183 h 1016888"/>
              <a:gd name="connsiteX331" fmla="*/ 726114 w 5980691"/>
              <a:gd name="connsiteY331" fmla="*/ 157711 h 1016888"/>
              <a:gd name="connsiteX332" fmla="*/ 739548 w 5980691"/>
              <a:gd name="connsiteY332" fmla="*/ 177921 h 1016888"/>
              <a:gd name="connsiteX333" fmla="*/ 759698 w 5980691"/>
              <a:gd name="connsiteY333" fmla="*/ 177921 h 1016888"/>
              <a:gd name="connsiteX334" fmla="*/ 766416 w 5980691"/>
              <a:gd name="connsiteY334" fmla="*/ 164447 h 1016888"/>
              <a:gd name="connsiteX335" fmla="*/ 746264 w 5980691"/>
              <a:gd name="connsiteY335" fmla="*/ 157711 h 1016888"/>
              <a:gd name="connsiteX336" fmla="*/ 773134 w 5980691"/>
              <a:gd name="connsiteY336" fmla="*/ 157711 h 1016888"/>
              <a:gd name="connsiteX337" fmla="*/ 806718 w 5980691"/>
              <a:gd name="connsiteY337" fmla="*/ 137502 h 1016888"/>
              <a:gd name="connsiteX338" fmla="*/ 800002 w 5980691"/>
              <a:gd name="connsiteY338" fmla="*/ 144239 h 1016888"/>
              <a:gd name="connsiteX339" fmla="*/ 961209 w 5980691"/>
              <a:gd name="connsiteY339" fmla="*/ 130766 h 1016888"/>
              <a:gd name="connsiteX340" fmla="*/ 988077 w 5980691"/>
              <a:gd name="connsiteY340" fmla="*/ 117294 h 1016888"/>
              <a:gd name="connsiteX341" fmla="*/ 994795 w 5980691"/>
              <a:gd name="connsiteY341" fmla="*/ 137502 h 1016888"/>
              <a:gd name="connsiteX342" fmla="*/ 1008229 w 5980691"/>
              <a:gd name="connsiteY342" fmla="*/ 144239 h 1016888"/>
              <a:gd name="connsiteX343" fmla="*/ 1014947 w 5980691"/>
              <a:gd name="connsiteY343" fmla="*/ 124030 h 1016888"/>
              <a:gd name="connsiteX344" fmla="*/ 1021663 w 5980691"/>
              <a:gd name="connsiteY344" fmla="*/ 137502 h 1016888"/>
              <a:gd name="connsiteX345" fmla="*/ 1055249 w 5980691"/>
              <a:gd name="connsiteY345" fmla="*/ 150975 h 1016888"/>
              <a:gd name="connsiteX346" fmla="*/ 1035097 w 5980691"/>
              <a:gd name="connsiteY346" fmla="*/ 130766 h 1016888"/>
              <a:gd name="connsiteX347" fmla="*/ 1102266 w 5980691"/>
              <a:gd name="connsiteY347" fmla="*/ 117294 h 1016888"/>
              <a:gd name="connsiteX348" fmla="*/ 1088833 w 5980691"/>
              <a:gd name="connsiteY348" fmla="*/ 130766 h 1016888"/>
              <a:gd name="connsiteX349" fmla="*/ 1129136 w 5980691"/>
              <a:gd name="connsiteY349" fmla="*/ 177921 h 1016888"/>
              <a:gd name="connsiteX350" fmla="*/ 1082117 w 5980691"/>
              <a:gd name="connsiteY350" fmla="*/ 150975 h 1016888"/>
              <a:gd name="connsiteX351" fmla="*/ 1014947 w 5980691"/>
              <a:gd name="connsiteY351" fmla="*/ 157711 h 1016888"/>
              <a:gd name="connsiteX352" fmla="*/ 1008229 w 5980691"/>
              <a:gd name="connsiteY352" fmla="*/ 164447 h 1016888"/>
              <a:gd name="connsiteX353" fmla="*/ 1014947 w 5980691"/>
              <a:gd name="connsiteY353" fmla="*/ 171183 h 1016888"/>
              <a:gd name="connsiteX354" fmla="*/ 961209 w 5980691"/>
              <a:gd name="connsiteY354" fmla="*/ 184657 h 1016888"/>
              <a:gd name="connsiteX355" fmla="*/ 981361 w 5980691"/>
              <a:gd name="connsiteY355" fmla="*/ 198130 h 1016888"/>
              <a:gd name="connsiteX356" fmla="*/ 1001511 w 5980691"/>
              <a:gd name="connsiteY356" fmla="*/ 191393 h 1016888"/>
              <a:gd name="connsiteX357" fmla="*/ 847020 w 5980691"/>
              <a:gd name="connsiteY357" fmla="*/ 218338 h 1016888"/>
              <a:gd name="connsiteX358" fmla="*/ 900758 w 5980691"/>
              <a:gd name="connsiteY358" fmla="*/ 245282 h 1016888"/>
              <a:gd name="connsiteX359" fmla="*/ 894039 w 5980691"/>
              <a:gd name="connsiteY359" fmla="*/ 258755 h 1016888"/>
              <a:gd name="connsiteX360" fmla="*/ 927625 w 5980691"/>
              <a:gd name="connsiteY360" fmla="*/ 272227 h 1016888"/>
              <a:gd name="connsiteX361" fmla="*/ 920908 w 5980691"/>
              <a:gd name="connsiteY361" fmla="*/ 252019 h 1016888"/>
              <a:gd name="connsiteX362" fmla="*/ 934341 w 5980691"/>
              <a:gd name="connsiteY362" fmla="*/ 245282 h 1016888"/>
              <a:gd name="connsiteX363" fmla="*/ 1048531 w 5980691"/>
              <a:gd name="connsiteY363" fmla="*/ 265491 h 1016888"/>
              <a:gd name="connsiteX364" fmla="*/ 1035097 w 5980691"/>
              <a:gd name="connsiteY364" fmla="*/ 292435 h 1016888"/>
              <a:gd name="connsiteX365" fmla="*/ 1095550 w 5980691"/>
              <a:gd name="connsiteY365" fmla="*/ 265491 h 1016888"/>
              <a:gd name="connsiteX366" fmla="*/ 1095550 w 5980691"/>
              <a:gd name="connsiteY366" fmla="*/ 285699 h 1016888"/>
              <a:gd name="connsiteX367" fmla="*/ 1108984 w 5980691"/>
              <a:gd name="connsiteY367" fmla="*/ 265491 h 1016888"/>
              <a:gd name="connsiteX368" fmla="*/ 1122418 w 5980691"/>
              <a:gd name="connsiteY368" fmla="*/ 299171 h 1016888"/>
              <a:gd name="connsiteX369" fmla="*/ 1169438 w 5980691"/>
              <a:gd name="connsiteY369" fmla="*/ 278963 h 1016888"/>
              <a:gd name="connsiteX370" fmla="*/ 1156004 w 5980691"/>
              <a:gd name="connsiteY370" fmla="*/ 292435 h 1016888"/>
              <a:gd name="connsiteX371" fmla="*/ 1236608 w 5980691"/>
              <a:gd name="connsiteY371" fmla="*/ 272227 h 1016888"/>
              <a:gd name="connsiteX372" fmla="*/ 1236608 w 5980691"/>
              <a:gd name="connsiteY372" fmla="*/ 285699 h 1016888"/>
              <a:gd name="connsiteX373" fmla="*/ 1404533 w 5980691"/>
              <a:gd name="connsiteY373" fmla="*/ 285699 h 1016888"/>
              <a:gd name="connsiteX374" fmla="*/ 1384383 w 5980691"/>
              <a:gd name="connsiteY374" fmla="*/ 299171 h 1016888"/>
              <a:gd name="connsiteX375" fmla="*/ 1458268 w 5980691"/>
              <a:gd name="connsiteY375" fmla="*/ 312644 h 1016888"/>
              <a:gd name="connsiteX376" fmla="*/ 1471702 w 5980691"/>
              <a:gd name="connsiteY376" fmla="*/ 326116 h 1016888"/>
              <a:gd name="connsiteX377" fmla="*/ 1485136 w 5980691"/>
              <a:gd name="connsiteY377" fmla="*/ 305907 h 1016888"/>
              <a:gd name="connsiteX378" fmla="*/ 1532156 w 5980691"/>
              <a:gd name="connsiteY378" fmla="*/ 326116 h 1016888"/>
              <a:gd name="connsiteX379" fmla="*/ 1491854 w 5980691"/>
              <a:gd name="connsiteY379" fmla="*/ 332852 h 1016888"/>
              <a:gd name="connsiteX380" fmla="*/ 1532156 w 5980691"/>
              <a:gd name="connsiteY380" fmla="*/ 380005 h 1016888"/>
              <a:gd name="connsiteX381" fmla="*/ 1491854 w 5980691"/>
              <a:gd name="connsiteY381" fmla="*/ 366533 h 1016888"/>
              <a:gd name="connsiteX382" fmla="*/ 1498572 w 5980691"/>
              <a:gd name="connsiteY382" fmla="*/ 353060 h 1016888"/>
              <a:gd name="connsiteX383" fmla="*/ 1491854 w 5980691"/>
              <a:gd name="connsiteY383" fmla="*/ 339588 h 1016888"/>
              <a:gd name="connsiteX384" fmla="*/ 1330645 w 5980691"/>
              <a:gd name="connsiteY384" fmla="*/ 373269 h 1016888"/>
              <a:gd name="connsiteX385" fmla="*/ 1229890 w 5980691"/>
              <a:gd name="connsiteY385" fmla="*/ 359796 h 1016888"/>
              <a:gd name="connsiteX386" fmla="*/ 1236608 w 5980691"/>
              <a:gd name="connsiteY386" fmla="*/ 339588 h 1016888"/>
              <a:gd name="connsiteX387" fmla="*/ 1216456 w 5980691"/>
              <a:gd name="connsiteY387" fmla="*/ 359796 h 1016888"/>
              <a:gd name="connsiteX388" fmla="*/ 1189588 w 5980691"/>
              <a:gd name="connsiteY388" fmla="*/ 359796 h 1016888"/>
              <a:gd name="connsiteX389" fmla="*/ 1149286 w 5980691"/>
              <a:gd name="connsiteY389" fmla="*/ 332852 h 1016888"/>
              <a:gd name="connsiteX390" fmla="*/ 1142570 w 5980691"/>
              <a:gd name="connsiteY390" fmla="*/ 332852 h 1016888"/>
              <a:gd name="connsiteX391" fmla="*/ 1156004 w 5980691"/>
              <a:gd name="connsiteY391" fmla="*/ 359796 h 1016888"/>
              <a:gd name="connsiteX392" fmla="*/ 1035097 w 5980691"/>
              <a:gd name="connsiteY392" fmla="*/ 319380 h 1016888"/>
              <a:gd name="connsiteX393" fmla="*/ 1021663 w 5980691"/>
              <a:gd name="connsiteY393" fmla="*/ 339588 h 1016888"/>
              <a:gd name="connsiteX394" fmla="*/ 1001511 w 5980691"/>
              <a:gd name="connsiteY394" fmla="*/ 326116 h 1016888"/>
              <a:gd name="connsiteX395" fmla="*/ 961209 w 5980691"/>
              <a:gd name="connsiteY395" fmla="*/ 359796 h 1016888"/>
              <a:gd name="connsiteX396" fmla="*/ 954493 w 5980691"/>
              <a:gd name="connsiteY396" fmla="*/ 346324 h 1016888"/>
              <a:gd name="connsiteX397" fmla="*/ 974643 w 5980691"/>
              <a:gd name="connsiteY397" fmla="*/ 339588 h 1016888"/>
              <a:gd name="connsiteX398" fmla="*/ 907473 w 5980691"/>
              <a:gd name="connsiteY398" fmla="*/ 326116 h 1016888"/>
              <a:gd name="connsiteX399" fmla="*/ 941059 w 5980691"/>
              <a:gd name="connsiteY399" fmla="*/ 346324 h 1016888"/>
              <a:gd name="connsiteX400" fmla="*/ 927625 w 5980691"/>
              <a:gd name="connsiteY400" fmla="*/ 380005 h 1016888"/>
              <a:gd name="connsiteX401" fmla="*/ 894039 w 5980691"/>
              <a:gd name="connsiteY401" fmla="*/ 393477 h 1016888"/>
              <a:gd name="connsiteX402" fmla="*/ 907473 w 5980691"/>
              <a:gd name="connsiteY402" fmla="*/ 400213 h 1016888"/>
              <a:gd name="connsiteX403" fmla="*/ 860454 w 5980691"/>
              <a:gd name="connsiteY403" fmla="*/ 413685 h 1016888"/>
              <a:gd name="connsiteX404" fmla="*/ 894039 w 5980691"/>
              <a:gd name="connsiteY404" fmla="*/ 420422 h 1016888"/>
              <a:gd name="connsiteX405" fmla="*/ 887324 w 5980691"/>
              <a:gd name="connsiteY405" fmla="*/ 433894 h 1016888"/>
              <a:gd name="connsiteX406" fmla="*/ 988077 w 5980691"/>
              <a:gd name="connsiteY406" fmla="*/ 487783 h 1016888"/>
              <a:gd name="connsiteX407" fmla="*/ 1041815 w 5980691"/>
              <a:gd name="connsiteY407" fmla="*/ 507993 h 1016888"/>
              <a:gd name="connsiteX408" fmla="*/ 1020824 w 5980691"/>
              <a:gd name="connsiteY408" fmla="*/ 511361 h 1016888"/>
              <a:gd name="connsiteX409" fmla="*/ 1014979 w 5980691"/>
              <a:gd name="connsiteY409" fmla="*/ 534803 h 1016888"/>
              <a:gd name="connsiteX410" fmla="*/ 1014876 w 5980691"/>
              <a:gd name="connsiteY410" fmla="*/ 534907 h 1016888"/>
              <a:gd name="connsiteX411" fmla="*/ 1004871 w 5980691"/>
              <a:gd name="connsiteY411" fmla="*/ 530727 h 1016888"/>
              <a:gd name="connsiteX412" fmla="*/ 994795 w 5980691"/>
              <a:gd name="connsiteY412" fmla="*/ 521465 h 1016888"/>
              <a:gd name="connsiteX413" fmla="*/ 1008229 w 5980691"/>
              <a:gd name="connsiteY413" fmla="*/ 541674 h 1016888"/>
              <a:gd name="connsiteX414" fmla="*/ 1014876 w 5980691"/>
              <a:gd name="connsiteY414" fmla="*/ 534907 h 1016888"/>
              <a:gd name="connsiteX415" fmla="*/ 1014947 w 5980691"/>
              <a:gd name="connsiteY415" fmla="*/ 534938 h 1016888"/>
              <a:gd name="connsiteX416" fmla="*/ 1014979 w 5980691"/>
              <a:gd name="connsiteY416" fmla="*/ 534803 h 1016888"/>
              <a:gd name="connsiteX417" fmla="*/ 1022397 w 5980691"/>
              <a:gd name="connsiteY417" fmla="*/ 527254 h 1016888"/>
              <a:gd name="connsiteX418" fmla="*/ 1068683 w 5980691"/>
              <a:gd name="connsiteY418" fmla="*/ 528202 h 1016888"/>
              <a:gd name="connsiteX419" fmla="*/ 1048531 w 5980691"/>
              <a:gd name="connsiteY419" fmla="*/ 528202 h 1016888"/>
              <a:gd name="connsiteX420" fmla="*/ 1048531 w 5980691"/>
              <a:gd name="connsiteY420" fmla="*/ 507993 h 1016888"/>
              <a:gd name="connsiteX421" fmla="*/ 1075399 w 5980691"/>
              <a:gd name="connsiteY421" fmla="*/ 541674 h 1016888"/>
              <a:gd name="connsiteX422" fmla="*/ 1142570 w 5980691"/>
              <a:gd name="connsiteY422" fmla="*/ 534938 h 1016888"/>
              <a:gd name="connsiteX423" fmla="*/ 1142570 w 5980691"/>
              <a:gd name="connsiteY423" fmla="*/ 514729 h 1016888"/>
              <a:gd name="connsiteX424" fmla="*/ 1162720 w 5980691"/>
              <a:gd name="connsiteY424" fmla="*/ 541674 h 1016888"/>
              <a:gd name="connsiteX425" fmla="*/ 1182872 w 5980691"/>
              <a:gd name="connsiteY425" fmla="*/ 534938 h 1016888"/>
              <a:gd name="connsiteX426" fmla="*/ 1176154 w 5980691"/>
              <a:gd name="connsiteY426" fmla="*/ 514729 h 1016888"/>
              <a:gd name="connsiteX427" fmla="*/ 1229890 w 5980691"/>
              <a:gd name="connsiteY427" fmla="*/ 514729 h 1016888"/>
              <a:gd name="connsiteX428" fmla="*/ 1330645 w 5980691"/>
              <a:gd name="connsiteY428" fmla="*/ 521465 h 1016888"/>
              <a:gd name="connsiteX429" fmla="*/ 1330645 w 5980691"/>
              <a:gd name="connsiteY429" fmla="*/ 548410 h 1016888"/>
              <a:gd name="connsiteX430" fmla="*/ 1384383 w 5980691"/>
              <a:gd name="connsiteY430" fmla="*/ 561882 h 1016888"/>
              <a:gd name="connsiteX431" fmla="*/ 1424685 w 5980691"/>
              <a:gd name="connsiteY431" fmla="*/ 541674 h 1016888"/>
              <a:gd name="connsiteX432" fmla="*/ 1411250 w 5980691"/>
              <a:gd name="connsiteY432" fmla="*/ 521465 h 1016888"/>
              <a:gd name="connsiteX433" fmla="*/ 1438119 w 5980691"/>
              <a:gd name="connsiteY433" fmla="*/ 521465 h 1016888"/>
              <a:gd name="connsiteX434" fmla="*/ 1444834 w 5980691"/>
              <a:gd name="connsiteY434" fmla="*/ 548410 h 1016888"/>
              <a:gd name="connsiteX435" fmla="*/ 1485136 w 5980691"/>
              <a:gd name="connsiteY435" fmla="*/ 541674 h 1016888"/>
              <a:gd name="connsiteX436" fmla="*/ 1464986 w 5980691"/>
              <a:gd name="connsiteY436" fmla="*/ 514729 h 1016888"/>
              <a:gd name="connsiteX437" fmla="*/ 1364231 w 5980691"/>
              <a:gd name="connsiteY437" fmla="*/ 507993 h 1016888"/>
              <a:gd name="connsiteX438" fmla="*/ 1323929 w 5980691"/>
              <a:gd name="connsiteY438" fmla="*/ 507993 h 1016888"/>
              <a:gd name="connsiteX439" fmla="*/ 1276909 w 5980691"/>
              <a:gd name="connsiteY439" fmla="*/ 494519 h 1016888"/>
              <a:gd name="connsiteX440" fmla="*/ 1283627 w 5980691"/>
              <a:gd name="connsiteY440" fmla="*/ 400213 h 1016888"/>
              <a:gd name="connsiteX441" fmla="*/ 1303777 w 5980691"/>
              <a:gd name="connsiteY441" fmla="*/ 373269 h 1016888"/>
              <a:gd name="connsiteX442" fmla="*/ 1357513 w 5980691"/>
              <a:gd name="connsiteY442" fmla="*/ 386741 h 1016888"/>
              <a:gd name="connsiteX443" fmla="*/ 1391099 w 5980691"/>
              <a:gd name="connsiteY443" fmla="*/ 393477 h 1016888"/>
              <a:gd name="connsiteX444" fmla="*/ 1424685 w 5980691"/>
              <a:gd name="connsiteY444" fmla="*/ 433894 h 1016888"/>
              <a:gd name="connsiteX445" fmla="*/ 1438119 w 5980691"/>
              <a:gd name="connsiteY445" fmla="*/ 413685 h 1016888"/>
              <a:gd name="connsiteX446" fmla="*/ 1478420 w 5980691"/>
              <a:gd name="connsiteY446" fmla="*/ 427158 h 1016888"/>
              <a:gd name="connsiteX447" fmla="*/ 1464986 w 5980691"/>
              <a:gd name="connsiteY447" fmla="*/ 413685 h 1016888"/>
              <a:gd name="connsiteX448" fmla="*/ 1559024 w 5980691"/>
              <a:gd name="connsiteY448" fmla="*/ 427158 h 1016888"/>
              <a:gd name="connsiteX449" fmla="*/ 1565742 w 5980691"/>
              <a:gd name="connsiteY449" fmla="*/ 406949 h 1016888"/>
              <a:gd name="connsiteX450" fmla="*/ 1700081 w 5980691"/>
              <a:gd name="connsiteY450" fmla="*/ 440630 h 1016888"/>
              <a:gd name="connsiteX451" fmla="*/ 1693365 w 5980691"/>
              <a:gd name="connsiteY451" fmla="*/ 454102 h 1016888"/>
              <a:gd name="connsiteX452" fmla="*/ 1740385 w 5980691"/>
              <a:gd name="connsiteY452" fmla="*/ 467574 h 1016888"/>
              <a:gd name="connsiteX453" fmla="*/ 1653063 w 5980691"/>
              <a:gd name="connsiteY453" fmla="*/ 487783 h 1016888"/>
              <a:gd name="connsiteX454" fmla="*/ 1706799 w 5980691"/>
              <a:gd name="connsiteY454" fmla="*/ 521465 h 1016888"/>
              <a:gd name="connsiteX455" fmla="*/ 1733667 w 5980691"/>
              <a:gd name="connsiteY455" fmla="*/ 521465 h 1016888"/>
              <a:gd name="connsiteX456" fmla="*/ 1773968 w 5980691"/>
              <a:gd name="connsiteY456" fmla="*/ 501257 h 1016888"/>
              <a:gd name="connsiteX457" fmla="*/ 1773968 w 5980691"/>
              <a:gd name="connsiteY457" fmla="*/ 521465 h 1016888"/>
              <a:gd name="connsiteX458" fmla="*/ 1713515 w 5980691"/>
              <a:gd name="connsiteY458" fmla="*/ 548410 h 1016888"/>
              <a:gd name="connsiteX459" fmla="*/ 1706799 w 5980691"/>
              <a:gd name="connsiteY459" fmla="*/ 528202 h 1016888"/>
              <a:gd name="connsiteX460" fmla="*/ 1693365 w 5980691"/>
              <a:gd name="connsiteY460" fmla="*/ 561882 h 1016888"/>
              <a:gd name="connsiteX461" fmla="*/ 1747101 w 5980691"/>
              <a:gd name="connsiteY461" fmla="*/ 548410 h 1016888"/>
              <a:gd name="connsiteX462" fmla="*/ 1881442 w 5980691"/>
              <a:gd name="connsiteY462" fmla="*/ 541674 h 1016888"/>
              <a:gd name="connsiteX463" fmla="*/ 1888158 w 5980691"/>
              <a:gd name="connsiteY463" fmla="*/ 561882 h 1016888"/>
              <a:gd name="connsiteX464" fmla="*/ 1975479 w 5980691"/>
              <a:gd name="connsiteY464" fmla="*/ 528202 h 1016888"/>
              <a:gd name="connsiteX465" fmla="*/ 1982197 w 5980691"/>
              <a:gd name="connsiteY465" fmla="*/ 555146 h 1016888"/>
              <a:gd name="connsiteX466" fmla="*/ 1868008 w 5980691"/>
              <a:gd name="connsiteY466" fmla="*/ 588827 h 1016888"/>
              <a:gd name="connsiteX467" fmla="*/ 1881442 w 5980691"/>
              <a:gd name="connsiteY467" fmla="*/ 609035 h 1016888"/>
              <a:gd name="connsiteX468" fmla="*/ 2042649 w 5980691"/>
              <a:gd name="connsiteY468" fmla="*/ 595563 h 1016888"/>
              <a:gd name="connsiteX469" fmla="*/ 2029215 w 5980691"/>
              <a:gd name="connsiteY469" fmla="*/ 609035 h 1016888"/>
              <a:gd name="connsiteX470" fmla="*/ 2190424 w 5980691"/>
              <a:gd name="connsiteY470" fmla="*/ 588827 h 1016888"/>
              <a:gd name="connsiteX471" fmla="*/ 2176990 w 5980691"/>
              <a:gd name="connsiteY471" fmla="*/ 609035 h 1016888"/>
              <a:gd name="connsiteX472" fmla="*/ 2250878 w 5980691"/>
              <a:gd name="connsiteY472" fmla="*/ 609035 h 1016888"/>
              <a:gd name="connsiteX473" fmla="*/ 2264312 w 5980691"/>
              <a:gd name="connsiteY473" fmla="*/ 635979 h 1016888"/>
              <a:gd name="connsiteX474" fmla="*/ 2311329 w 5980691"/>
              <a:gd name="connsiteY474" fmla="*/ 622507 h 1016888"/>
              <a:gd name="connsiteX475" fmla="*/ 2297895 w 5980691"/>
              <a:gd name="connsiteY475" fmla="*/ 629243 h 1016888"/>
              <a:gd name="connsiteX476" fmla="*/ 2311329 w 5980691"/>
              <a:gd name="connsiteY476" fmla="*/ 629243 h 1016888"/>
              <a:gd name="connsiteX477" fmla="*/ 2438953 w 5980691"/>
              <a:gd name="connsiteY477" fmla="*/ 629243 h 1016888"/>
              <a:gd name="connsiteX478" fmla="*/ 2438953 w 5980691"/>
              <a:gd name="connsiteY478" fmla="*/ 642716 h 1016888"/>
              <a:gd name="connsiteX479" fmla="*/ 2606880 w 5980691"/>
              <a:gd name="connsiteY479" fmla="*/ 635979 h 1016888"/>
              <a:gd name="connsiteX480" fmla="*/ 2606880 w 5980691"/>
              <a:gd name="connsiteY480" fmla="*/ 629243 h 1016888"/>
              <a:gd name="connsiteX481" fmla="*/ 2680767 w 5980691"/>
              <a:gd name="connsiteY481" fmla="*/ 629243 h 1016888"/>
              <a:gd name="connsiteX482" fmla="*/ 2674049 w 5980691"/>
              <a:gd name="connsiteY482" fmla="*/ 649452 h 1016888"/>
              <a:gd name="connsiteX483" fmla="*/ 2700917 w 5980691"/>
              <a:gd name="connsiteY483" fmla="*/ 622507 h 1016888"/>
              <a:gd name="connsiteX484" fmla="*/ 2694201 w 5980691"/>
              <a:gd name="connsiteY484" fmla="*/ 642716 h 1016888"/>
              <a:gd name="connsiteX485" fmla="*/ 2761371 w 5980691"/>
              <a:gd name="connsiteY485" fmla="*/ 642716 h 1016888"/>
              <a:gd name="connsiteX486" fmla="*/ 2781521 w 5980691"/>
              <a:gd name="connsiteY486" fmla="*/ 635979 h 1016888"/>
              <a:gd name="connsiteX487" fmla="*/ 2774805 w 5980691"/>
              <a:gd name="connsiteY487" fmla="*/ 609035 h 1016888"/>
              <a:gd name="connsiteX488" fmla="*/ 2788239 w 5980691"/>
              <a:gd name="connsiteY488" fmla="*/ 615771 h 1016888"/>
              <a:gd name="connsiteX489" fmla="*/ 2781521 w 5980691"/>
              <a:gd name="connsiteY489" fmla="*/ 629243 h 1016888"/>
              <a:gd name="connsiteX490" fmla="*/ 2794954 w 5980691"/>
              <a:gd name="connsiteY490" fmla="*/ 642716 h 1016888"/>
              <a:gd name="connsiteX491" fmla="*/ 2815106 w 5980691"/>
              <a:gd name="connsiteY491" fmla="*/ 615771 h 1016888"/>
              <a:gd name="connsiteX492" fmla="*/ 2815106 w 5980691"/>
              <a:gd name="connsiteY492" fmla="*/ 642716 h 1016888"/>
              <a:gd name="connsiteX493" fmla="*/ 2942730 w 5980691"/>
              <a:gd name="connsiteY493" fmla="*/ 622507 h 1016888"/>
              <a:gd name="connsiteX494" fmla="*/ 3023333 w 5980691"/>
              <a:gd name="connsiteY494" fmla="*/ 649452 h 1016888"/>
              <a:gd name="connsiteX495" fmla="*/ 3056919 w 5980691"/>
              <a:gd name="connsiteY495" fmla="*/ 669660 h 1016888"/>
              <a:gd name="connsiteX496" fmla="*/ 3063637 w 5980691"/>
              <a:gd name="connsiteY496" fmla="*/ 669660 h 1016888"/>
              <a:gd name="connsiteX497" fmla="*/ 3056919 w 5980691"/>
              <a:gd name="connsiteY497" fmla="*/ 642716 h 1016888"/>
              <a:gd name="connsiteX498" fmla="*/ 3083787 w 5980691"/>
              <a:gd name="connsiteY498" fmla="*/ 676396 h 1016888"/>
              <a:gd name="connsiteX499" fmla="*/ 3056919 w 5980691"/>
              <a:gd name="connsiteY499" fmla="*/ 676396 h 1016888"/>
              <a:gd name="connsiteX500" fmla="*/ 3097221 w 5980691"/>
              <a:gd name="connsiteY500" fmla="*/ 676396 h 1016888"/>
              <a:gd name="connsiteX501" fmla="*/ 3083787 w 5980691"/>
              <a:gd name="connsiteY501" fmla="*/ 662924 h 1016888"/>
              <a:gd name="connsiteX502" fmla="*/ 3171108 w 5980691"/>
              <a:gd name="connsiteY502" fmla="*/ 676396 h 1016888"/>
              <a:gd name="connsiteX503" fmla="*/ 3177826 w 5980691"/>
              <a:gd name="connsiteY503" fmla="*/ 635979 h 1016888"/>
              <a:gd name="connsiteX504" fmla="*/ 3097221 w 5980691"/>
              <a:gd name="connsiteY504" fmla="*/ 615771 h 1016888"/>
              <a:gd name="connsiteX505" fmla="*/ 3124089 w 5980691"/>
              <a:gd name="connsiteY505" fmla="*/ 595563 h 1016888"/>
              <a:gd name="connsiteX506" fmla="*/ 3171108 w 5980691"/>
              <a:gd name="connsiteY506" fmla="*/ 609035 h 1016888"/>
              <a:gd name="connsiteX507" fmla="*/ 3191260 w 5980691"/>
              <a:gd name="connsiteY507" fmla="*/ 588827 h 1016888"/>
              <a:gd name="connsiteX508" fmla="*/ 3276272 w 5980691"/>
              <a:gd name="connsiteY508" fmla="*/ 590720 h 1016888"/>
              <a:gd name="connsiteX509" fmla="*/ 3289255 w 5980691"/>
              <a:gd name="connsiteY509" fmla="*/ 601307 h 1016888"/>
              <a:gd name="connsiteX510" fmla="*/ 3285298 w 5980691"/>
              <a:gd name="connsiteY510" fmla="*/ 602299 h 1016888"/>
              <a:gd name="connsiteX511" fmla="*/ 3312165 w 5980691"/>
              <a:gd name="connsiteY511" fmla="*/ 609035 h 1016888"/>
              <a:gd name="connsiteX512" fmla="*/ 3312165 w 5980691"/>
              <a:gd name="connsiteY512" fmla="*/ 595563 h 1016888"/>
              <a:gd name="connsiteX513" fmla="*/ 3412921 w 5980691"/>
              <a:gd name="connsiteY513" fmla="*/ 595563 h 1016888"/>
              <a:gd name="connsiteX514" fmla="*/ 3493524 w 5980691"/>
              <a:gd name="connsiteY514" fmla="*/ 575354 h 1016888"/>
              <a:gd name="connsiteX515" fmla="*/ 3520392 w 5980691"/>
              <a:gd name="connsiteY515" fmla="*/ 602299 h 1016888"/>
              <a:gd name="connsiteX516" fmla="*/ 3533828 w 5980691"/>
              <a:gd name="connsiteY516" fmla="*/ 602299 h 1016888"/>
              <a:gd name="connsiteX517" fmla="*/ 3728621 w 5980691"/>
              <a:gd name="connsiteY517" fmla="*/ 568618 h 1016888"/>
              <a:gd name="connsiteX518" fmla="*/ 3748771 w 5980691"/>
              <a:gd name="connsiteY518" fmla="*/ 582090 h 1016888"/>
              <a:gd name="connsiteX519" fmla="*/ 3742055 w 5980691"/>
              <a:gd name="connsiteY519" fmla="*/ 561882 h 1016888"/>
              <a:gd name="connsiteX520" fmla="*/ 3768923 w 5980691"/>
              <a:gd name="connsiteY520" fmla="*/ 575354 h 1016888"/>
              <a:gd name="connsiteX521" fmla="*/ 3768923 w 5980691"/>
              <a:gd name="connsiteY521" fmla="*/ 602299 h 1016888"/>
              <a:gd name="connsiteX522" fmla="*/ 3728621 w 5980691"/>
              <a:gd name="connsiteY522" fmla="*/ 588827 h 1016888"/>
              <a:gd name="connsiteX523" fmla="*/ 3755489 w 5980691"/>
              <a:gd name="connsiteY523" fmla="*/ 602299 h 1016888"/>
              <a:gd name="connsiteX524" fmla="*/ 3728621 w 5980691"/>
              <a:gd name="connsiteY524" fmla="*/ 602299 h 1016888"/>
              <a:gd name="connsiteX525" fmla="*/ 3782357 w 5980691"/>
              <a:gd name="connsiteY525" fmla="*/ 622507 h 1016888"/>
              <a:gd name="connsiteX526" fmla="*/ 3513676 w 5980691"/>
              <a:gd name="connsiteY526" fmla="*/ 629243 h 1016888"/>
              <a:gd name="connsiteX527" fmla="*/ 3493524 w 5980691"/>
              <a:gd name="connsiteY527" fmla="*/ 609035 h 1016888"/>
              <a:gd name="connsiteX528" fmla="*/ 3473375 w 5980691"/>
              <a:gd name="connsiteY528" fmla="*/ 629243 h 1016888"/>
              <a:gd name="connsiteX529" fmla="*/ 3446507 w 5980691"/>
              <a:gd name="connsiteY529" fmla="*/ 609035 h 1016888"/>
              <a:gd name="connsiteX530" fmla="*/ 3419639 w 5980691"/>
              <a:gd name="connsiteY530" fmla="*/ 642716 h 1016888"/>
              <a:gd name="connsiteX531" fmla="*/ 3406205 w 5980691"/>
              <a:gd name="connsiteY531" fmla="*/ 629243 h 1016888"/>
              <a:gd name="connsiteX532" fmla="*/ 3339033 w 5980691"/>
              <a:gd name="connsiteY532" fmla="*/ 649452 h 1016888"/>
              <a:gd name="connsiteX533" fmla="*/ 3271864 w 5980691"/>
              <a:gd name="connsiteY533" fmla="*/ 649452 h 1016888"/>
              <a:gd name="connsiteX534" fmla="*/ 3332317 w 5980691"/>
              <a:gd name="connsiteY534" fmla="*/ 662924 h 1016888"/>
              <a:gd name="connsiteX535" fmla="*/ 3406205 w 5980691"/>
              <a:gd name="connsiteY535" fmla="*/ 676396 h 1016888"/>
              <a:gd name="connsiteX536" fmla="*/ 3392769 w 5980691"/>
              <a:gd name="connsiteY536" fmla="*/ 696605 h 1016888"/>
              <a:gd name="connsiteX537" fmla="*/ 3399487 w 5980691"/>
              <a:gd name="connsiteY537" fmla="*/ 716813 h 1016888"/>
              <a:gd name="connsiteX538" fmla="*/ 3439789 w 5980691"/>
              <a:gd name="connsiteY538" fmla="*/ 696605 h 1016888"/>
              <a:gd name="connsiteX539" fmla="*/ 3547262 w 5980691"/>
              <a:gd name="connsiteY539" fmla="*/ 730285 h 1016888"/>
              <a:gd name="connsiteX540" fmla="*/ 3561535 w 5980691"/>
              <a:gd name="connsiteY540" fmla="*/ 724392 h 1016888"/>
              <a:gd name="connsiteX541" fmla="*/ 3568370 w 5980691"/>
              <a:gd name="connsiteY541" fmla="*/ 724094 h 1016888"/>
              <a:gd name="connsiteX542" fmla="*/ 3592600 w 5980691"/>
              <a:gd name="connsiteY542" fmla="*/ 737864 h 1016888"/>
              <a:gd name="connsiteX543" fmla="*/ 3627866 w 5980691"/>
              <a:gd name="connsiteY543" fmla="*/ 737021 h 1016888"/>
              <a:gd name="connsiteX544" fmla="*/ 3600998 w 5980691"/>
              <a:gd name="connsiteY544" fmla="*/ 730285 h 1016888"/>
              <a:gd name="connsiteX545" fmla="*/ 3654733 w 5980691"/>
              <a:gd name="connsiteY545" fmla="*/ 716813 h 1016888"/>
              <a:gd name="connsiteX546" fmla="*/ 3641300 w 5980691"/>
              <a:gd name="connsiteY546" fmla="*/ 730285 h 1016888"/>
              <a:gd name="connsiteX547" fmla="*/ 3715187 w 5980691"/>
              <a:gd name="connsiteY547" fmla="*/ 743757 h 1016888"/>
              <a:gd name="connsiteX548" fmla="*/ 3708469 w 5980691"/>
              <a:gd name="connsiteY548" fmla="*/ 723549 h 1016888"/>
              <a:gd name="connsiteX549" fmla="*/ 3728621 w 5980691"/>
              <a:gd name="connsiteY549" fmla="*/ 723549 h 1016888"/>
              <a:gd name="connsiteX550" fmla="*/ 3775641 w 5980691"/>
              <a:gd name="connsiteY550" fmla="*/ 723549 h 1016888"/>
              <a:gd name="connsiteX551" fmla="*/ 3802509 w 5980691"/>
              <a:gd name="connsiteY551" fmla="*/ 730285 h 1016888"/>
              <a:gd name="connsiteX552" fmla="*/ 3728621 w 5980691"/>
              <a:gd name="connsiteY552" fmla="*/ 750494 h 1016888"/>
              <a:gd name="connsiteX553" fmla="*/ 3775641 w 5980691"/>
              <a:gd name="connsiteY553" fmla="*/ 757230 h 1016888"/>
              <a:gd name="connsiteX554" fmla="*/ 3856244 w 5980691"/>
              <a:gd name="connsiteY554" fmla="*/ 797646 h 1016888"/>
              <a:gd name="connsiteX555" fmla="*/ 3983868 w 5980691"/>
              <a:gd name="connsiteY555" fmla="*/ 797646 h 1016888"/>
              <a:gd name="connsiteX556" fmla="*/ 4030887 w 5980691"/>
              <a:gd name="connsiteY556" fmla="*/ 811119 h 1016888"/>
              <a:gd name="connsiteX557" fmla="*/ 4017453 w 5980691"/>
              <a:gd name="connsiteY557" fmla="*/ 790910 h 1016888"/>
              <a:gd name="connsiteX558" fmla="*/ 3990584 w 5980691"/>
              <a:gd name="connsiteY558" fmla="*/ 804383 h 1016888"/>
              <a:gd name="connsiteX559" fmla="*/ 4037603 w 5980691"/>
              <a:gd name="connsiteY559" fmla="*/ 804383 h 1016888"/>
              <a:gd name="connsiteX560" fmla="*/ 4171944 w 5980691"/>
              <a:gd name="connsiteY560" fmla="*/ 831329 h 1016888"/>
              <a:gd name="connsiteX561" fmla="*/ 4158511 w 5980691"/>
              <a:gd name="connsiteY561" fmla="*/ 817855 h 1016888"/>
              <a:gd name="connsiteX562" fmla="*/ 4286134 w 5980691"/>
              <a:gd name="connsiteY562" fmla="*/ 817855 h 1016888"/>
              <a:gd name="connsiteX563" fmla="*/ 4338190 w 5980691"/>
              <a:gd name="connsiteY563" fmla="*/ 813646 h 1016888"/>
              <a:gd name="connsiteX564" fmla="*/ 4399401 w 5980691"/>
              <a:gd name="connsiteY564" fmla="*/ 824430 h 1016888"/>
              <a:gd name="connsiteX565" fmla="*/ 4393606 w 5980691"/>
              <a:gd name="connsiteY565" fmla="*/ 824591 h 1016888"/>
              <a:gd name="connsiteX566" fmla="*/ 4400323 w 5980691"/>
              <a:gd name="connsiteY566" fmla="*/ 824591 h 1016888"/>
              <a:gd name="connsiteX567" fmla="*/ 4399401 w 5980691"/>
              <a:gd name="connsiteY567" fmla="*/ 824430 h 1016888"/>
              <a:gd name="connsiteX568" fmla="*/ 4543897 w 5980691"/>
              <a:gd name="connsiteY568" fmla="*/ 820382 h 1016888"/>
              <a:gd name="connsiteX569" fmla="*/ 4689153 w 5980691"/>
              <a:gd name="connsiteY569" fmla="*/ 811119 h 1016888"/>
              <a:gd name="connsiteX570" fmla="*/ 4682438 w 5980691"/>
              <a:gd name="connsiteY570" fmla="*/ 838065 h 1016888"/>
              <a:gd name="connsiteX571" fmla="*/ 4709306 w 5980691"/>
              <a:gd name="connsiteY571" fmla="*/ 817855 h 1016888"/>
              <a:gd name="connsiteX572" fmla="*/ 4910817 w 5980691"/>
              <a:gd name="connsiteY572" fmla="*/ 817855 h 1016888"/>
              <a:gd name="connsiteX573" fmla="*/ 4910817 w 5980691"/>
              <a:gd name="connsiteY573" fmla="*/ 831329 h 1016888"/>
              <a:gd name="connsiteX574" fmla="*/ 4924250 w 5980691"/>
              <a:gd name="connsiteY574" fmla="*/ 838065 h 1016888"/>
              <a:gd name="connsiteX575" fmla="*/ 5025006 w 5980691"/>
              <a:gd name="connsiteY575" fmla="*/ 817855 h 1016888"/>
              <a:gd name="connsiteX576" fmla="*/ 5025006 w 5980691"/>
              <a:gd name="connsiteY576" fmla="*/ 838065 h 1016888"/>
              <a:gd name="connsiteX577" fmla="*/ 5051873 w 5980691"/>
              <a:gd name="connsiteY577" fmla="*/ 838065 h 1016888"/>
              <a:gd name="connsiteX578" fmla="*/ 5051873 w 5980691"/>
              <a:gd name="connsiteY578" fmla="*/ 817855 h 1016888"/>
              <a:gd name="connsiteX579" fmla="*/ 5132477 w 5980691"/>
              <a:gd name="connsiteY579" fmla="*/ 838065 h 1016888"/>
              <a:gd name="connsiteX580" fmla="*/ 5139195 w 5980691"/>
              <a:gd name="connsiteY580" fmla="*/ 858274 h 1016888"/>
              <a:gd name="connsiteX581" fmla="*/ 5186213 w 5980691"/>
              <a:gd name="connsiteY581" fmla="*/ 858274 h 1016888"/>
              <a:gd name="connsiteX582" fmla="*/ 5172779 w 5980691"/>
              <a:gd name="connsiteY582" fmla="*/ 878482 h 1016888"/>
              <a:gd name="connsiteX583" fmla="*/ 5313836 w 5980691"/>
              <a:gd name="connsiteY583" fmla="*/ 891954 h 1016888"/>
              <a:gd name="connsiteX584" fmla="*/ 5286968 w 5980691"/>
              <a:gd name="connsiteY584" fmla="*/ 918899 h 1016888"/>
              <a:gd name="connsiteX585" fmla="*/ 5401157 w 5980691"/>
              <a:gd name="connsiteY585" fmla="*/ 912162 h 1016888"/>
              <a:gd name="connsiteX586" fmla="*/ 5407875 w 5980691"/>
              <a:gd name="connsiteY586" fmla="*/ 898690 h 1016888"/>
              <a:gd name="connsiteX587" fmla="*/ 5501913 w 5980691"/>
              <a:gd name="connsiteY587" fmla="*/ 905426 h 1016888"/>
              <a:gd name="connsiteX588" fmla="*/ 5616102 w 5980691"/>
              <a:gd name="connsiteY588" fmla="*/ 959315 h 1016888"/>
              <a:gd name="connsiteX589" fmla="*/ 5703424 w 5980691"/>
              <a:gd name="connsiteY589" fmla="*/ 972788 h 1016888"/>
              <a:gd name="connsiteX590" fmla="*/ 5716857 w 5980691"/>
              <a:gd name="connsiteY590" fmla="*/ 952579 h 1016888"/>
              <a:gd name="connsiteX591" fmla="*/ 5716857 w 5980691"/>
              <a:gd name="connsiteY591" fmla="*/ 966051 h 1016888"/>
              <a:gd name="connsiteX592" fmla="*/ 5743725 w 5980691"/>
              <a:gd name="connsiteY592" fmla="*/ 959315 h 1016888"/>
              <a:gd name="connsiteX593" fmla="*/ 5730291 w 5980691"/>
              <a:gd name="connsiteY593" fmla="*/ 952579 h 1016888"/>
              <a:gd name="connsiteX594" fmla="*/ 5817613 w 5980691"/>
              <a:gd name="connsiteY594" fmla="*/ 952579 h 1016888"/>
              <a:gd name="connsiteX595" fmla="*/ 5750443 w 5980691"/>
              <a:gd name="connsiteY595" fmla="*/ 952579 h 1016888"/>
              <a:gd name="connsiteX596" fmla="*/ 5743725 w 5980691"/>
              <a:gd name="connsiteY596" fmla="*/ 966051 h 1016888"/>
              <a:gd name="connsiteX597" fmla="*/ 5777311 w 5980691"/>
              <a:gd name="connsiteY597" fmla="*/ 972788 h 1016888"/>
              <a:gd name="connsiteX598" fmla="*/ 5817613 w 5980691"/>
              <a:gd name="connsiteY598" fmla="*/ 999732 h 1016888"/>
              <a:gd name="connsiteX599" fmla="*/ 5837765 w 5980691"/>
              <a:gd name="connsiteY599" fmla="*/ 972788 h 1016888"/>
              <a:gd name="connsiteX600" fmla="*/ 5911323 w 5980691"/>
              <a:gd name="connsiteY600" fmla="*/ 1008520 h 1016888"/>
              <a:gd name="connsiteX601" fmla="*/ 5916485 w 5980691"/>
              <a:gd name="connsiteY601" fmla="*/ 1016888 h 1016888"/>
              <a:gd name="connsiteX602" fmla="*/ 0 w 5980691"/>
              <a:gd name="connsiteY602" fmla="*/ 1016888 h 1016888"/>
              <a:gd name="connsiteX603" fmla="*/ 0 w 5980691"/>
              <a:gd name="connsiteY603" fmla="*/ 11804 h 1016888"/>
              <a:gd name="connsiteX604" fmla="*/ 7393 w 5980691"/>
              <a:gd name="connsiteY604" fmla="*/ 16252 h 1016888"/>
              <a:gd name="connsiteX605" fmla="*/ 0 w 5980691"/>
              <a:gd name="connsiteY605" fmla="*/ 27785 h 1016888"/>
              <a:gd name="connsiteX606" fmla="*/ 26218 w 5980691"/>
              <a:gd name="connsiteY606" fmla="*/ 1116 h 1016888"/>
              <a:gd name="connsiteX607" fmla="*/ 39024 w 5980691"/>
              <a:gd name="connsiteY607" fmla="*/ 17126 h 1016888"/>
              <a:gd name="connsiteX608" fmla="*/ 13411 w 5980691"/>
              <a:gd name="connsiteY608" fmla="*/ 23529 h 1016888"/>
              <a:gd name="connsiteX609" fmla="*/ 26218 w 5980691"/>
              <a:gd name="connsiteY609" fmla="*/ 1116 h 10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Lst>
            <a:rect l="l" t="t" r="r" b="b"/>
            <a:pathLst>
              <a:path w="5980691" h="1016888">
                <a:moveTo>
                  <a:pt x="5966227" y="1013204"/>
                </a:moveTo>
                <a:lnTo>
                  <a:pt x="5980691" y="1016888"/>
                </a:lnTo>
                <a:lnTo>
                  <a:pt x="5928824" y="1016888"/>
                </a:lnTo>
                <a:lnTo>
                  <a:pt x="5940723" y="1013415"/>
                </a:lnTo>
                <a:cubicBezTo>
                  <a:pt x="5948805" y="1012362"/>
                  <a:pt x="5957411" y="1012362"/>
                  <a:pt x="5966227" y="1013204"/>
                </a:cubicBezTo>
                <a:close/>
                <a:moveTo>
                  <a:pt x="5529894" y="914395"/>
                </a:moveTo>
                <a:cubicBezTo>
                  <a:pt x="5536297" y="916795"/>
                  <a:pt x="5542701" y="923198"/>
                  <a:pt x="5542701" y="932804"/>
                </a:cubicBezTo>
                <a:cubicBezTo>
                  <a:pt x="5529894" y="932804"/>
                  <a:pt x="5529894" y="919998"/>
                  <a:pt x="5517087" y="919998"/>
                </a:cubicBezTo>
                <a:cubicBezTo>
                  <a:pt x="5517087" y="913594"/>
                  <a:pt x="5523491" y="911993"/>
                  <a:pt x="5529894" y="914395"/>
                </a:cubicBezTo>
                <a:close/>
                <a:moveTo>
                  <a:pt x="5254550" y="872611"/>
                </a:moveTo>
                <a:cubicBezTo>
                  <a:pt x="5267357" y="865568"/>
                  <a:pt x="5260953" y="893743"/>
                  <a:pt x="5280163" y="886700"/>
                </a:cubicBezTo>
                <a:cubicBezTo>
                  <a:pt x="5273760" y="900788"/>
                  <a:pt x="5254550" y="893743"/>
                  <a:pt x="5254550" y="872611"/>
                </a:cubicBezTo>
                <a:close/>
                <a:moveTo>
                  <a:pt x="4185193" y="756711"/>
                </a:moveTo>
                <a:cubicBezTo>
                  <a:pt x="4178332" y="772721"/>
                  <a:pt x="4150887" y="764716"/>
                  <a:pt x="4137167" y="772721"/>
                </a:cubicBezTo>
                <a:cubicBezTo>
                  <a:pt x="4144028" y="756711"/>
                  <a:pt x="4157748" y="756711"/>
                  <a:pt x="4185193" y="756711"/>
                </a:cubicBezTo>
                <a:close/>
                <a:moveTo>
                  <a:pt x="3580846" y="723549"/>
                </a:moveTo>
                <a:cubicBezTo>
                  <a:pt x="3587564" y="726917"/>
                  <a:pt x="3585884" y="728601"/>
                  <a:pt x="3581687" y="728601"/>
                </a:cubicBezTo>
                <a:lnTo>
                  <a:pt x="3568886" y="724071"/>
                </a:lnTo>
                <a:close/>
                <a:moveTo>
                  <a:pt x="3567412" y="723549"/>
                </a:moveTo>
                <a:lnTo>
                  <a:pt x="3568886" y="724071"/>
                </a:lnTo>
                <a:lnTo>
                  <a:pt x="3568370" y="724094"/>
                </a:lnTo>
                <a:close/>
                <a:moveTo>
                  <a:pt x="3768973" y="705485"/>
                </a:moveTo>
                <a:cubicBezTo>
                  <a:pt x="3762570" y="711888"/>
                  <a:pt x="3768973" y="724695"/>
                  <a:pt x="3756167" y="724695"/>
                </a:cubicBezTo>
                <a:cubicBezTo>
                  <a:pt x="3756167" y="711888"/>
                  <a:pt x="3756167" y="699081"/>
                  <a:pt x="3768973" y="705485"/>
                </a:cubicBezTo>
                <a:close/>
                <a:moveTo>
                  <a:pt x="3720949" y="705485"/>
                </a:moveTo>
                <a:cubicBezTo>
                  <a:pt x="3720949" y="718291"/>
                  <a:pt x="3708142" y="718291"/>
                  <a:pt x="3695336" y="718291"/>
                </a:cubicBezTo>
                <a:cubicBezTo>
                  <a:pt x="3695336" y="705485"/>
                  <a:pt x="3708142" y="705485"/>
                  <a:pt x="3720949" y="705485"/>
                </a:cubicBezTo>
                <a:close/>
                <a:moveTo>
                  <a:pt x="4271637" y="670267"/>
                </a:moveTo>
                <a:cubicBezTo>
                  <a:pt x="4265234" y="684675"/>
                  <a:pt x="4258830" y="691879"/>
                  <a:pt x="4252428" y="699083"/>
                </a:cubicBezTo>
                <a:cubicBezTo>
                  <a:pt x="4246024" y="691879"/>
                  <a:pt x="4265234" y="684675"/>
                  <a:pt x="4252428" y="684675"/>
                </a:cubicBezTo>
                <a:cubicBezTo>
                  <a:pt x="4258830" y="670267"/>
                  <a:pt x="4265234" y="670267"/>
                  <a:pt x="4271637" y="670267"/>
                </a:cubicBezTo>
                <a:close/>
                <a:moveTo>
                  <a:pt x="4092343" y="670267"/>
                </a:moveTo>
                <a:cubicBezTo>
                  <a:pt x="4085299" y="684141"/>
                  <a:pt x="4071211" y="691079"/>
                  <a:pt x="4085299" y="698016"/>
                </a:cubicBezTo>
                <a:cubicBezTo>
                  <a:pt x="4092343" y="711890"/>
                  <a:pt x="4064167" y="684141"/>
                  <a:pt x="4057124" y="691079"/>
                </a:cubicBezTo>
                <a:cubicBezTo>
                  <a:pt x="4057124" y="677205"/>
                  <a:pt x="4078256" y="677205"/>
                  <a:pt x="4092343" y="670267"/>
                </a:cubicBezTo>
                <a:close/>
                <a:moveTo>
                  <a:pt x="4206323" y="666998"/>
                </a:moveTo>
                <a:cubicBezTo>
                  <a:pt x="4216407" y="667865"/>
                  <a:pt x="4226493" y="671334"/>
                  <a:pt x="4233217" y="671334"/>
                </a:cubicBezTo>
                <a:cubicBezTo>
                  <a:pt x="4199599" y="699083"/>
                  <a:pt x="4145811" y="664398"/>
                  <a:pt x="4118917" y="699083"/>
                </a:cubicBezTo>
                <a:cubicBezTo>
                  <a:pt x="4118917" y="685210"/>
                  <a:pt x="4098747" y="692145"/>
                  <a:pt x="4098747" y="671334"/>
                </a:cubicBezTo>
                <a:cubicBezTo>
                  <a:pt x="4139087" y="685210"/>
                  <a:pt x="4152535" y="657460"/>
                  <a:pt x="4179429" y="678272"/>
                </a:cubicBezTo>
                <a:cubicBezTo>
                  <a:pt x="4186153" y="667865"/>
                  <a:pt x="4196237" y="666131"/>
                  <a:pt x="4206323" y="666998"/>
                </a:cubicBezTo>
                <a:close/>
                <a:moveTo>
                  <a:pt x="3568344" y="658561"/>
                </a:moveTo>
                <a:cubicBezTo>
                  <a:pt x="3571488" y="658061"/>
                  <a:pt x="3575173" y="658661"/>
                  <a:pt x="3579075" y="659862"/>
                </a:cubicBezTo>
                <a:cubicBezTo>
                  <a:pt x="3586880" y="662262"/>
                  <a:pt x="3595550" y="667064"/>
                  <a:pt x="3602488" y="670267"/>
                </a:cubicBezTo>
                <a:cubicBezTo>
                  <a:pt x="3588615" y="683074"/>
                  <a:pt x="3574739" y="657460"/>
                  <a:pt x="3560865" y="663864"/>
                </a:cubicBezTo>
                <a:cubicBezTo>
                  <a:pt x="3562600" y="660662"/>
                  <a:pt x="3565201" y="659061"/>
                  <a:pt x="3568344" y="658561"/>
                </a:cubicBezTo>
                <a:close/>
                <a:moveTo>
                  <a:pt x="3730842" y="652058"/>
                </a:moveTo>
                <a:cubicBezTo>
                  <a:pt x="3732981" y="651457"/>
                  <a:pt x="3735907" y="651858"/>
                  <a:pt x="3739058" y="652658"/>
                </a:cubicBezTo>
                <a:cubicBezTo>
                  <a:pt x="3745363" y="654258"/>
                  <a:pt x="3752567" y="657460"/>
                  <a:pt x="3756169" y="657460"/>
                </a:cubicBezTo>
                <a:cubicBezTo>
                  <a:pt x="3748965" y="670267"/>
                  <a:pt x="3734557" y="651057"/>
                  <a:pt x="3727353" y="657460"/>
                </a:cubicBezTo>
                <a:cubicBezTo>
                  <a:pt x="3727353" y="654259"/>
                  <a:pt x="3728704" y="652658"/>
                  <a:pt x="3730842" y="652058"/>
                </a:cubicBezTo>
                <a:close/>
                <a:moveTo>
                  <a:pt x="2730431" y="615625"/>
                </a:moveTo>
                <a:cubicBezTo>
                  <a:pt x="2737635" y="617989"/>
                  <a:pt x="2741237" y="627444"/>
                  <a:pt x="2741237" y="616638"/>
                </a:cubicBezTo>
                <a:cubicBezTo>
                  <a:pt x="2754044" y="631046"/>
                  <a:pt x="2728430" y="623842"/>
                  <a:pt x="2728430" y="638250"/>
                </a:cubicBezTo>
                <a:cubicBezTo>
                  <a:pt x="2722027" y="638250"/>
                  <a:pt x="2722027" y="631046"/>
                  <a:pt x="2722027" y="616638"/>
                </a:cubicBezTo>
                <a:cubicBezTo>
                  <a:pt x="2725229" y="614837"/>
                  <a:pt x="2728030" y="614837"/>
                  <a:pt x="2730431" y="615625"/>
                </a:cubicBezTo>
                <a:close/>
                <a:moveTo>
                  <a:pt x="2407261" y="611436"/>
                </a:moveTo>
                <a:cubicBezTo>
                  <a:pt x="2408662" y="611435"/>
                  <a:pt x="2410663" y="612636"/>
                  <a:pt x="2413065" y="614236"/>
                </a:cubicBezTo>
                <a:cubicBezTo>
                  <a:pt x="2417867" y="617439"/>
                  <a:pt x="2424270" y="622241"/>
                  <a:pt x="2430674" y="622241"/>
                </a:cubicBezTo>
                <a:cubicBezTo>
                  <a:pt x="2424270" y="628644"/>
                  <a:pt x="2411464" y="622241"/>
                  <a:pt x="2405060" y="622241"/>
                </a:cubicBezTo>
                <a:cubicBezTo>
                  <a:pt x="2411464" y="622241"/>
                  <a:pt x="2411464" y="615838"/>
                  <a:pt x="2405060" y="615838"/>
                </a:cubicBezTo>
                <a:cubicBezTo>
                  <a:pt x="2405060" y="612636"/>
                  <a:pt x="2405860" y="611435"/>
                  <a:pt x="2407261" y="611436"/>
                </a:cubicBezTo>
                <a:close/>
                <a:moveTo>
                  <a:pt x="3294488" y="605574"/>
                </a:moveTo>
                <a:lnTo>
                  <a:pt x="3298732" y="609035"/>
                </a:lnTo>
                <a:cubicBezTo>
                  <a:pt x="3297053" y="609035"/>
                  <a:pt x="3295793" y="607772"/>
                  <a:pt x="3294744" y="606088"/>
                </a:cubicBezTo>
                <a:close/>
                <a:moveTo>
                  <a:pt x="3968578" y="603430"/>
                </a:moveTo>
                <a:cubicBezTo>
                  <a:pt x="3973681" y="604231"/>
                  <a:pt x="3977083" y="607833"/>
                  <a:pt x="3977083" y="615838"/>
                </a:cubicBezTo>
                <a:cubicBezTo>
                  <a:pt x="3970278" y="615838"/>
                  <a:pt x="3970278" y="615838"/>
                  <a:pt x="3970278" y="609434"/>
                </a:cubicBezTo>
                <a:cubicBezTo>
                  <a:pt x="3963476" y="609434"/>
                  <a:pt x="3963476" y="615838"/>
                  <a:pt x="3970278" y="615838"/>
                </a:cubicBezTo>
                <a:cubicBezTo>
                  <a:pt x="3956671" y="628644"/>
                  <a:pt x="3929456" y="615838"/>
                  <a:pt x="3922654" y="628644"/>
                </a:cubicBezTo>
                <a:cubicBezTo>
                  <a:pt x="3922654" y="623842"/>
                  <a:pt x="3953271" y="601030"/>
                  <a:pt x="3968578" y="603430"/>
                </a:cubicBezTo>
                <a:close/>
                <a:moveTo>
                  <a:pt x="2942943" y="603031"/>
                </a:moveTo>
                <a:cubicBezTo>
                  <a:pt x="2942943" y="615838"/>
                  <a:pt x="2942943" y="615838"/>
                  <a:pt x="2942943" y="615838"/>
                </a:cubicBezTo>
                <a:cubicBezTo>
                  <a:pt x="2936250" y="609434"/>
                  <a:pt x="2869304" y="622241"/>
                  <a:pt x="2916164" y="609434"/>
                </a:cubicBezTo>
                <a:cubicBezTo>
                  <a:pt x="2929554" y="609434"/>
                  <a:pt x="2929554" y="596628"/>
                  <a:pt x="2942943" y="603031"/>
                </a:cubicBezTo>
                <a:close/>
                <a:moveTo>
                  <a:pt x="3916032" y="600849"/>
                </a:moveTo>
                <a:lnTo>
                  <a:pt x="3917852" y="602676"/>
                </a:lnTo>
                <a:lnTo>
                  <a:pt x="3912209" y="602109"/>
                </a:lnTo>
                <a:close/>
                <a:moveTo>
                  <a:pt x="3292016" y="600615"/>
                </a:moveTo>
                <a:lnTo>
                  <a:pt x="3294488" y="605574"/>
                </a:lnTo>
                <a:lnTo>
                  <a:pt x="3289255" y="601307"/>
                </a:lnTo>
                <a:close/>
                <a:moveTo>
                  <a:pt x="3875829" y="598453"/>
                </a:moveTo>
                <a:lnTo>
                  <a:pt x="3912209" y="602109"/>
                </a:lnTo>
                <a:lnTo>
                  <a:pt x="3897682" y="606901"/>
                </a:lnTo>
                <a:cubicBezTo>
                  <a:pt x="3877512" y="609436"/>
                  <a:pt x="3857339" y="609436"/>
                  <a:pt x="3843893" y="609436"/>
                </a:cubicBezTo>
                <a:cubicBezTo>
                  <a:pt x="3847255" y="599298"/>
                  <a:pt x="3860701" y="597608"/>
                  <a:pt x="3875829" y="598453"/>
                </a:cubicBezTo>
                <a:close/>
                <a:moveTo>
                  <a:pt x="3028896" y="596983"/>
                </a:moveTo>
                <a:cubicBezTo>
                  <a:pt x="3028896" y="624020"/>
                  <a:pt x="3042194" y="590224"/>
                  <a:pt x="3042194" y="610501"/>
                </a:cubicBezTo>
                <a:cubicBezTo>
                  <a:pt x="3035545" y="630780"/>
                  <a:pt x="2982346" y="603743"/>
                  <a:pt x="2969047" y="630780"/>
                </a:cubicBezTo>
                <a:cubicBezTo>
                  <a:pt x="2969047" y="637538"/>
                  <a:pt x="2982346" y="637538"/>
                  <a:pt x="2982346" y="637538"/>
                </a:cubicBezTo>
                <a:cubicBezTo>
                  <a:pt x="2988997" y="651057"/>
                  <a:pt x="2955748" y="637538"/>
                  <a:pt x="2955748" y="624020"/>
                </a:cubicBezTo>
                <a:cubicBezTo>
                  <a:pt x="2969047" y="624020"/>
                  <a:pt x="2975696" y="624020"/>
                  <a:pt x="2969047" y="603743"/>
                </a:cubicBezTo>
                <a:cubicBezTo>
                  <a:pt x="2988997" y="617262"/>
                  <a:pt x="3008945" y="603743"/>
                  <a:pt x="3028896" y="596983"/>
                </a:cubicBezTo>
                <a:close/>
                <a:moveTo>
                  <a:pt x="3077412" y="596628"/>
                </a:moveTo>
                <a:cubicBezTo>
                  <a:pt x="3077412" y="590224"/>
                  <a:pt x="3096622" y="603031"/>
                  <a:pt x="3096622" y="615838"/>
                </a:cubicBezTo>
                <a:cubicBezTo>
                  <a:pt x="3090218" y="615838"/>
                  <a:pt x="3083815" y="603031"/>
                  <a:pt x="3077412" y="596628"/>
                </a:cubicBezTo>
                <a:close/>
                <a:moveTo>
                  <a:pt x="3816999" y="590224"/>
                </a:moveTo>
                <a:cubicBezTo>
                  <a:pt x="3823403" y="596628"/>
                  <a:pt x="3823403" y="609434"/>
                  <a:pt x="3829806" y="609434"/>
                </a:cubicBezTo>
                <a:cubicBezTo>
                  <a:pt x="3829806" y="622241"/>
                  <a:pt x="3823403" y="622241"/>
                  <a:pt x="3816999" y="622241"/>
                </a:cubicBezTo>
                <a:cubicBezTo>
                  <a:pt x="3810596" y="603031"/>
                  <a:pt x="3816999" y="603031"/>
                  <a:pt x="3816999" y="590224"/>
                </a:cubicBezTo>
                <a:close/>
                <a:moveTo>
                  <a:pt x="3803392" y="590224"/>
                </a:moveTo>
                <a:cubicBezTo>
                  <a:pt x="3796188" y="596628"/>
                  <a:pt x="3803392" y="603031"/>
                  <a:pt x="3810596" y="603031"/>
                </a:cubicBezTo>
                <a:cubicBezTo>
                  <a:pt x="3803392" y="609434"/>
                  <a:pt x="3803392" y="628644"/>
                  <a:pt x="3788984" y="628644"/>
                </a:cubicBezTo>
                <a:cubicBezTo>
                  <a:pt x="3781780" y="609434"/>
                  <a:pt x="3796188" y="615838"/>
                  <a:pt x="3803392" y="609434"/>
                </a:cubicBezTo>
                <a:cubicBezTo>
                  <a:pt x="3796188" y="603031"/>
                  <a:pt x="3788984" y="596628"/>
                  <a:pt x="3788984" y="596628"/>
                </a:cubicBezTo>
                <a:cubicBezTo>
                  <a:pt x="3788984" y="590224"/>
                  <a:pt x="3796188" y="590224"/>
                  <a:pt x="3803392" y="590224"/>
                </a:cubicBezTo>
                <a:close/>
                <a:moveTo>
                  <a:pt x="3866584" y="565502"/>
                </a:moveTo>
                <a:cubicBezTo>
                  <a:pt x="3887596" y="563812"/>
                  <a:pt x="3907766" y="568880"/>
                  <a:pt x="3911128" y="589159"/>
                </a:cubicBezTo>
                <a:cubicBezTo>
                  <a:pt x="3931300" y="589159"/>
                  <a:pt x="3938022" y="589159"/>
                  <a:pt x="3951470" y="589159"/>
                </a:cubicBezTo>
                <a:lnTo>
                  <a:pt x="3916032" y="600849"/>
                </a:lnTo>
                <a:lnTo>
                  <a:pt x="3884234" y="568880"/>
                </a:lnTo>
                <a:cubicBezTo>
                  <a:pt x="3884234" y="589159"/>
                  <a:pt x="3843893" y="582399"/>
                  <a:pt x="3816999" y="582399"/>
                </a:cubicBezTo>
                <a:cubicBezTo>
                  <a:pt x="3823723" y="575641"/>
                  <a:pt x="3845573" y="567190"/>
                  <a:pt x="3866584" y="565502"/>
                </a:cubicBezTo>
                <a:close/>
                <a:moveTo>
                  <a:pt x="4063527" y="561410"/>
                </a:moveTo>
                <a:cubicBezTo>
                  <a:pt x="4063527" y="577420"/>
                  <a:pt x="4050721" y="569415"/>
                  <a:pt x="4037914" y="577420"/>
                </a:cubicBezTo>
                <a:cubicBezTo>
                  <a:pt x="4044317" y="561410"/>
                  <a:pt x="4050721" y="561410"/>
                  <a:pt x="4063527" y="561410"/>
                </a:cubicBezTo>
                <a:close/>
                <a:moveTo>
                  <a:pt x="3957873" y="555808"/>
                </a:moveTo>
                <a:cubicBezTo>
                  <a:pt x="3983486" y="555808"/>
                  <a:pt x="3983486" y="562610"/>
                  <a:pt x="4002696" y="569415"/>
                </a:cubicBezTo>
                <a:cubicBezTo>
                  <a:pt x="4002696" y="596630"/>
                  <a:pt x="3957873" y="542200"/>
                  <a:pt x="3964276" y="583022"/>
                </a:cubicBezTo>
                <a:cubicBezTo>
                  <a:pt x="3957873" y="576218"/>
                  <a:pt x="3951470" y="562610"/>
                  <a:pt x="3957873" y="555808"/>
                </a:cubicBezTo>
                <a:close/>
                <a:moveTo>
                  <a:pt x="4031511" y="555007"/>
                </a:moveTo>
                <a:cubicBezTo>
                  <a:pt x="4031511" y="577420"/>
                  <a:pt x="4025107" y="577420"/>
                  <a:pt x="4012300" y="577420"/>
                </a:cubicBezTo>
                <a:cubicBezTo>
                  <a:pt x="4018704" y="562477"/>
                  <a:pt x="4018704" y="555007"/>
                  <a:pt x="4031511" y="555007"/>
                </a:cubicBezTo>
                <a:close/>
                <a:moveTo>
                  <a:pt x="4127260" y="553698"/>
                </a:moveTo>
                <a:cubicBezTo>
                  <a:pt x="4133764" y="554673"/>
                  <a:pt x="4136366" y="562477"/>
                  <a:pt x="4146771" y="562477"/>
                </a:cubicBezTo>
                <a:cubicBezTo>
                  <a:pt x="4146771" y="590226"/>
                  <a:pt x="4119022" y="555541"/>
                  <a:pt x="4125959" y="576353"/>
                </a:cubicBezTo>
                <a:cubicBezTo>
                  <a:pt x="4125959" y="590226"/>
                  <a:pt x="4112086" y="576353"/>
                  <a:pt x="4112086" y="569415"/>
                </a:cubicBezTo>
                <a:cubicBezTo>
                  <a:pt x="4063527" y="576353"/>
                  <a:pt x="4098212" y="555541"/>
                  <a:pt x="4119022" y="562477"/>
                </a:cubicBezTo>
                <a:cubicBezTo>
                  <a:pt x="4119022" y="562477"/>
                  <a:pt x="4119022" y="555541"/>
                  <a:pt x="4119022" y="555541"/>
                </a:cubicBezTo>
                <a:cubicBezTo>
                  <a:pt x="4122491" y="553807"/>
                  <a:pt x="4125092" y="553373"/>
                  <a:pt x="4127260" y="553698"/>
                </a:cubicBezTo>
                <a:close/>
                <a:moveTo>
                  <a:pt x="4173985" y="550124"/>
                </a:moveTo>
                <a:cubicBezTo>
                  <a:pt x="4183590" y="549243"/>
                  <a:pt x="4194795" y="552766"/>
                  <a:pt x="4204401" y="556288"/>
                </a:cubicBezTo>
                <a:cubicBezTo>
                  <a:pt x="4197998" y="563332"/>
                  <a:pt x="4197998" y="570375"/>
                  <a:pt x="4197998" y="577420"/>
                </a:cubicBezTo>
                <a:cubicBezTo>
                  <a:pt x="4178788" y="556288"/>
                  <a:pt x="4178788" y="570375"/>
                  <a:pt x="4153174" y="570375"/>
                </a:cubicBezTo>
                <a:cubicBezTo>
                  <a:pt x="4156375" y="556288"/>
                  <a:pt x="4164379" y="551006"/>
                  <a:pt x="4173985" y="550124"/>
                </a:cubicBezTo>
                <a:close/>
                <a:moveTo>
                  <a:pt x="2184146" y="522990"/>
                </a:moveTo>
                <a:cubicBezTo>
                  <a:pt x="2170424" y="529393"/>
                  <a:pt x="2149842" y="548603"/>
                  <a:pt x="2136120" y="535797"/>
                </a:cubicBezTo>
                <a:cubicBezTo>
                  <a:pt x="2149842" y="522990"/>
                  <a:pt x="2170424" y="529393"/>
                  <a:pt x="2184146" y="522990"/>
                </a:cubicBezTo>
                <a:close/>
                <a:moveTo>
                  <a:pt x="1955761" y="516587"/>
                </a:moveTo>
                <a:cubicBezTo>
                  <a:pt x="1962697" y="516587"/>
                  <a:pt x="1962697" y="522990"/>
                  <a:pt x="1969635" y="522990"/>
                </a:cubicBezTo>
                <a:cubicBezTo>
                  <a:pt x="1962697" y="542200"/>
                  <a:pt x="1955761" y="535797"/>
                  <a:pt x="1941885" y="535797"/>
                </a:cubicBezTo>
                <a:cubicBezTo>
                  <a:pt x="1928012" y="529393"/>
                  <a:pt x="1962697" y="535797"/>
                  <a:pt x="1955761" y="516587"/>
                </a:cubicBezTo>
                <a:close/>
                <a:moveTo>
                  <a:pt x="1847971" y="510183"/>
                </a:moveTo>
                <a:cubicBezTo>
                  <a:pt x="1841033" y="516587"/>
                  <a:pt x="1847971" y="516587"/>
                  <a:pt x="1847971" y="516587"/>
                </a:cubicBezTo>
                <a:cubicBezTo>
                  <a:pt x="1834097" y="522990"/>
                  <a:pt x="1827160" y="516587"/>
                  <a:pt x="1806348" y="516587"/>
                </a:cubicBezTo>
                <a:cubicBezTo>
                  <a:pt x="1813286" y="510183"/>
                  <a:pt x="1834097" y="516587"/>
                  <a:pt x="1847971" y="510183"/>
                </a:cubicBezTo>
                <a:close/>
                <a:moveTo>
                  <a:pt x="1861576" y="508582"/>
                </a:moveTo>
                <a:cubicBezTo>
                  <a:pt x="1865578" y="508582"/>
                  <a:pt x="1870380" y="510183"/>
                  <a:pt x="1873582" y="510183"/>
                </a:cubicBezTo>
                <a:cubicBezTo>
                  <a:pt x="1873582" y="510183"/>
                  <a:pt x="1867179" y="516587"/>
                  <a:pt x="1873582" y="516587"/>
                </a:cubicBezTo>
                <a:cubicBezTo>
                  <a:pt x="1867179" y="529393"/>
                  <a:pt x="1867179" y="510183"/>
                  <a:pt x="1854372" y="516587"/>
                </a:cubicBezTo>
                <a:cubicBezTo>
                  <a:pt x="1854372" y="510183"/>
                  <a:pt x="1857573" y="508582"/>
                  <a:pt x="1861576" y="508582"/>
                </a:cubicBezTo>
                <a:close/>
                <a:moveTo>
                  <a:pt x="1854374" y="488410"/>
                </a:moveTo>
                <a:cubicBezTo>
                  <a:pt x="1834202" y="509542"/>
                  <a:pt x="1807308" y="488410"/>
                  <a:pt x="1787138" y="516587"/>
                </a:cubicBezTo>
                <a:cubicBezTo>
                  <a:pt x="1800584" y="481367"/>
                  <a:pt x="1827480" y="495455"/>
                  <a:pt x="1854374" y="488410"/>
                </a:cubicBezTo>
                <a:close/>
                <a:moveTo>
                  <a:pt x="2157891" y="487771"/>
                </a:moveTo>
                <a:cubicBezTo>
                  <a:pt x="2164936" y="494632"/>
                  <a:pt x="2164936" y="501493"/>
                  <a:pt x="2164936" y="515213"/>
                </a:cubicBezTo>
                <a:cubicBezTo>
                  <a:pt x="2150848" y="508352"/>
                  <a:pt x="2129716" y="535797"/>
                  <a:pt x="2129716" y="501493"/>
                </a:cubicBezTo>
                <a:cubicBezTo>
                  <a:pt x="2143804" y="508352"/>
                  <a:pt x="2157891" y="522074"/>
                  <a:pt x="2157891" y="487771"/>
                </a:cubicBezTo>
                <a:close/>
                <a:moveTo>
                  <a:pt x="2613170" y="481367"/>
                </a:moveTo>
                <a:cubicBezTo>
                  <a:pt x="2613170" y="503780"/>
                  <a:pt x="2613170" y="503780"/>
                  <a:pt x="2613170" y="503780"/>
                </a:cubicBezTo>
                <a:cubicBezTo>
                  <a:pt x="2613170" y="496310"/>
                  <a:pt x="2600363" y="503780"/>
                  <a:pt x="2587557" y="503780"/>
                </a:cubicBezTo>
                <a:cubicBezTo>
                  <a:pt x="2593960" y="481367"/>
                  <a:pt x="2606767" y="488838"/>
                  <a:pt x="2613170" y="481367"/>
                </a:cubicBezTo>
                <a:close/>
                <a:moveTo>
                  <a:pt x="2697477" y="474364"/>
                </a:moveTo>
                <a:cubicBezTo>
                  <a:pt x="2701015" y="473363"/>
                  <a:pt x="2704874" y="473363"/>
                  <a:pt x="2708305" y="474964"/>
                </a:cubicBezTo>
                <a:cubicBezTo>
                  <a:pt x="2722027" y="487771"/>
                  <a:pt x="2680862" y="474964"/>
                  <a:pt x="2694582" y="494174"/>
                </a:cubicBezTo>
                <a:cubicBezTo>
                  <a:pt x="2679146" y="489372"/>
                  <a:pt x="2686864" y="477365"/>
                  <a:pt x="2697477" y="474364"/>
                </a:cubicBezTo>
                <a:close/>
                <a:moveTo>
                  <a:pt x="1842366" y="444549"/>
                </a:moveTo>
                <a:cubicBezTo>
                  <a:pt x="1849570" y="444549"/>
                  <a:pt x="1857573" y="446148"/>
                  <a:pt x="1860776" y="449351"/>
                </a:cubicBezTo>
                <a:cubicBezTo>
                  <a:pt x="1860776" y="462157"/>
                  <a:pt x="1835162" y="455754"/>
                  <a:pt x="1828759" y="449351"/>
                </a:cubicBezTo>
                <a:cubicBezTo>
                  <a:pt x="1828759" y="446148"/>
                  <a:pt x="1835162" y="444549"/>
                  <a:pt x="1842366" y="444549"/>
                </a:cubicBezTo>
                <a:close/>
                <a:moveTo>
                  <a:pt x="1807149" y="438946"/>
                </a:moveTo>
                <a:cubicBezTo>
                  <a:pt x="1811150" y="438145"/>
                  <a:pt x="1815952" y="439745"/>
                  <a:pt x="1819155" y="442947"/>
                </a:cubicBezTo>
                <a:cubicBezTo>
                  <a:pt x="1819155" y="455754"/>
                  <a:pt x="1799945" y="481367"/>
                  <a:pt x="1799945" y="462157"/>
                </a:cubicBezTo>
                <a:lnTo>
                  <a:pt x="1806348" y="462157"/>
                </a:lnTo>
                <a:cubicBezTo>
                  <a:pt x="1812752" y="449351"/>
                  <a:pt x="1806348" y="449351"/>
                  <a:pt x="1799945" y="449351"/>
                </a:cubicBezTo>
                <a:cubicBezTo>
                  <a:pt x="1799945" y="442947"/>
                  <a:pt x="1803146" y="439745"/>
                  <a:pt x="1807149" y="438946"/>
                </a:cubicBezTo>
                <a:close/>
                <a:moveTo>
                  <a:pt x="2835161" y="425714"/>
                </a:moveTo>
                <a:cubicBezTo>
                  <a:pt x="2844591" y="426390"/>
                  <a:pt x="2858899" y="433144"/>
                  <a:pt x="2869304" y="427741"/>
                </a:cubicBezTo>
                <a:cubicBezTo>
                  <a:pt x="2855430" y="449353"/>
                  <a:pt x="2841555" y="434945"/>
                  <a:pt x="2827681" y="427741"/>
                </a:cubicBezTo>
                <a:cubicBezTo>
                  <a:pt x="2829416" y="425940"/>
                  <a:pt x="2832017" y="425489"/>
                  <a:pt x="2835161" y="425714"/>
                </a:cubicBezTo>
                <a:close/>
                <a:moveTo>
                  <a:pt x="3022984" y="414133"/>
                </a:moveTo>
                <a:cubicBezTo>
                  <a:pt x="3029845" y="407730"/>
                  <a:pt x="3057288" y="420536"/>
                  <a:pt x="3071010" y="420536"/>
                </a:cubicBezTo>
                <a:cubicBezTo>
                  <a:pt x="3064149" y="426940"/>
                  <a:pt x="3036707" y="414133"/>
                  <a:pt x="3022984" y="414133"/>
                </a:cubicBezTo>
                <a:close/>
                <a:moveTo>
                  <a:pt x="2710570" y="412792"/>
                </a:moveTo>
                <a:cubicBezTo>
                  <a:pt x="2714422" y="413453"/>
                  <a:pt x="2717223" y="420056"/>
                  <a:pt x="2728430" y="414772"/>
                </a:cubicBezTo>
                <a:cubicBezTo>
                  <a:pt x="2728430" y="442949"/>
                  <a:pt x="2713488" y="414772"/>
                  <a:pt x="2706018" y="428862"/>
                </a:cubicBezTo>
                <a:cubicBezTo>
                  <a:pt x="2706018" y="414772"/>
                  <a:pt x="2706018" y="414772"/>
                  <a:pt x="2706018" y="414772"/>
                </a:cubicBezTo>
                <a:cubicBezTo>
                  <a:pt x="2707885" y="413012"/>
                  <a:pt x="2709286" y="412572"/>
                  <a:pt x="2710570" y="412792"/>
                </a:cubicBezTo>
                <a:close/>
                <a:moveTo>
                  <a:pt x="2930137" y="407730"/>
                </a:moveTo>
                <a:cubicBezTo>
                  <a:pt x="2923092" y="420536"/>
                  <a:pt x="2909005" y="420536"/>
                  <a:pt x="2894917" y="414133"/>
                </a:cubicBezTo>
                <a:cubicBezTo>
                  <a:pt x="2901960" y="401326"/>
                  <a:pt x="2916049" y="414133"/>
                  <a:pt x="2930137" y="407730"/>
                </a:cubicBezTo>
                <a:close/>
                <a:moveTo>
                  <a:pt x="2824478" y="398124"/>
                </a:moveTo>
                <a:cubicBezTo>
                  <a:pt x="2827681" y="396524"/>
                  <a:pt x="2830882" y="398124"/>
                  <a:pt x="2834084" y="407730"/>
                </a:cubicBezTo>
                <a:cubicBezTo>
                  <a:pt x="2827681" y="407730"/>
                  <a:pt x="2821278" y="426940"/>
                  <a:pt x="2814874" y="407730"/>
                </a:cubicBezTo>
                <a:cubicBezTo>
                  <a:pt x="2818075" y="404527"/>
                  <a:pt x="2821278" y="399725"/>
                  <a:pt x="2824478" y="398124"/>
                </a:cubicBezTo>
                <a:close/>
                <a:moveTo>
                  <a:pt x="1443858" y="395924"/>
                </a:moveTo>
                <a:cubicBezTo>
                  <a:pt x="1445959" y="395323"/>
                  <a:pt x="1448160" y="395724"/>
                  <a:pt x="1450161" y="396524"/>
                </a:cubicBezTo>
                <a:cubicBezTo>
                  <a:pt x="1454162" y="398124"/>
                  <a:pt x="1457365" y="401326"/>
                  <a:pt x="1457365" y="401326"/>
                </a:cubicBezTo>
                <a:cubicBezTo>
                  <a:pt x="1457365" y="414133"/>
                  <a:pt x="1457365" y="414133"/>
                  <a:pt x="1457365" y="414133"/>
                </a:cubicBezTo>
                <a:cubicBezTo>
                  <a:pt x="1444558" y="420536"/>
                  <a:pt x="1450962" y="394923"/>
                  <a:pt x="1438155" y="401326"/>
                </a:cubicBezTo>
                <a:cubicBezTo>
                  <a:pt x="1439755" y="398125"/>
                  <a:pt x="1441756" y="396524"/>
                  <a:pt x="1443858" y="395924"/>
                </a:cubicBezTo>
                <a:close/>
                <a:moveTo>
                  <a:pt x="2452286" y="394923"/>
                </a:moveTo>
                <a:cubicBezTo>
                  <a:pt x="2459490" y="394923"/>
                  <a:pt x="2459490" y="394923"/>
                  <a:pt x="2459490" y="394923"/>
                </a:cubicBezTo>
                <a:cubicBezTo>
                  <a:pt x="2459490" y="401326"/>
                  <a:pt x="2459490" y="401326"/>
                  <a:pt x="2459490" y="401326"/>
                </a:cubicBezTo>
                <a:cubicBezTo>
                  <a:pt x="2452286" y="407730"/>
                  <a:pt x="2445082" y="420536"/>
                  <a:pt x="2430674" y="420536"/>
                </a:cubicBezTo>
                <a:cubicBezTo>
                  <a:pt x="2430674" y="407730"/>
                  <a:pt x="2445082" y="420536"/>
                  <a:pt x="2452286" y="394923"/>
                </a:cubicBezTo>
                <a:close/>
                <a:moveTo>
                  <a:pt x="2648688" y="394122"/>
                </a:moveTo>
                <a:cubicBezTo>
                  <a:pt x="2653191" y="393322"/>
                  <a:pt x="2660395" y="394923"/>
                  <a:pt x="2667599" y="394923"/>
                </a:cubicBezTo>
                <a:cubicBezTo>
                  <a:pt x="2667599" y="394923"/>
                  <a:pt x="2660395" y="394923"/>
                  <a:pt x="2660395" y="394923"/>
                </a:cubicBezTo>
                <a:cubicBezTo>
                  <a:pt x="2653191" y="401326"/>
                  <a:pt x="2660395" y="401326"/>
                  <a:pt x="2660395" y="401326"/>
                </a:cubicBezTo>
                <a:cubicBezTo>
                  <a:pt x="2660395" y="407730"/>
                  <a:pt x="2653191" y="407730"/>
                  <a:pt x="2645987" y="407730"/>
                </a:cubicBezTo>
                <a:cubicBezTo>
                  <a:pt x="2642385" y="398124"/>
                  <a:pt x="2644186" y="394923"/>
                  <a:pt x="2648688" y="394122"/>
                </a:cubicBezTo>
                <a:close/>
                <a:moveTo>
                  <a:pt x="2795664" y="382116"/>
                </a:moveTo>
                <a:cubicBezTo>
                  <a:pt x="2802068" y="382116"/>
                  <a:pt x="2802068" y="388520"/>
                  <a:pt x="2808471" y="382116"/>
                </a:cubicBezTo>
                <a:cubicBezTo>
                  <a:pt x="2808471" y="401326"/>
                  <a:pt x="2808471" y="401326"/>
                  <a:pt x="2808471" y="401326"/>
                </a:cubicBezTo>
                <a:cubicBezTo>
                  <a:pt x="2802068" y="394923"/>
                  <a:pt x="2789261" y="394923"/>
                  <a:pt x="2795664" y="382116"/>
                </a:cubicBezTo>
                <a:close/>
                <a:moveTo>
                  <a:pt x="2142523" y="382116"/>
                </a:moveTo>
                <a:cubicBezTo>
                  <a:pt x="2142523" y="401326"/>
                  <a:pt x="2142523" y="401326"/>
                  <a:pt x="2142523" y="401326"/>
                </a:cubicBezTo>
                <a:cubicBezTo>
                  <a:pt x="2142523" y="388520"/>
                  <a:pt x="2123313" y="382116"/>
                  <a:pt x="2136120" y="394923"/>
                </a:cubicBezTo>
                <a:cubicBezTo>
                  <a:pt x="2129716" y="414133"/>
                  <a:pt x="2123313" y="388520"/>
                  <a:pt x="2116910" y="388520"/>
                </a:cubicBezTo>
                <a:cubicBezTo>
                  <a:pt x="2123313" y="382116"/>
                  <a:pt x="2129716" y="382116"/>
                  <a:pt x="2142523" y="382116"/>
                </a:cubicBezTo>
                <a:close/>
                <a:moveTo>
                  <a:pt x="1940819" y="382116"/>
                </a:moveTo>
                <a:cubicBezTo>
                  <a:pt x="1934415" y="394923"/>
                  <a:pt x="1928012" y="394923"/>
                  <a:pt x="1915205" y="394923"/>
                </a:cubicBezTo>
                <a:cubicBezTo>
                  <a:pt x="1928012" y="388520"/>
                  <a:pt x="1928012" y="375713"/>
                  <a:pt x="1940819" y="382116"/>
                </a:cubicBezTo>
                <a:close/>
                <a:moveTo>
                  <a:pt x="1982940" y="371169"/>
                </a:moveTo>
                <a:cubicBezTo>
                  <a:pt x="1991644" y="371830"/>
                  <a:pt x="2004851" y="378433"/>
                  <a:pt x="2014456" y="373150"/>
                </a:cubicBezTo>
                <a:cubicBezTo>
                  <a:pt x="2014456" y="373150"/>
                  <a:pt x="2014456" y="380194"/>
                  <a:pt x="2014456" y="380194"/>
                </a:cubicBezTo>
                <a:cubicBezTo>
                  <a:pt x="2001649" y="401326"/>
                  <a:pt x="1988843" y="387239"/>
                  <a:pt x="1976036" y="373150"/>
                </a:cubicBezTo>
                <a:cubicBezTo>
                  <a:pt x="1977637" y="371389"/>
                  <a:pt x="1980038" y="370949"/>
                  <a:pt x="1982940" y="371169"/>
                </a:cubicBezTo>
                <a:close/>
                <a:moveTo>
                  <a:pt x="1651067" y="362985"/>
                </a:moveTo>
                <a:cubicBezTo>
                  <a:pt x="1654269" y="363866"/>
                  <a:pt x="1659071" y="367388"/>
                  <a:pt x="1665474" y="367388"/>
                </a:cubicBezTo>
                <a:cubicBezTo>
                  <a:pt x="1665474" y="381475"/>
                  <a:pt x="1652668" y="367388"/>
                  <a:pt x="1652668" y="388520"/>
                </a:cubicBezTo>
                <a:cubicBezTo>
                  <a:pt x="1646265" y="388520"/>
                  <a:pt x="1652668" y="374432"/>
                  <a:pt x="1646265" y="374432"/>
                </a:cubicBezTo>
                <a:cubicBezTo>
                  <a:pt x="1646265" y="363866"/>
                  <a:pt x="1647866" y="362106"/>
                  <a:pt x="1651067" y="362985"/>
                </a:cubicBezTo>
                <a:close/>
                <a:moveTo>
                  <a:pt x="1613521" y="362436"/>
                </a:moveTo>
                <a:cubicBezTo>
                  <a:pt x="1615097" y="362326"/>
                  <a:pt x="1617349" y="363426"/>
                  <a:pt x="1620050" y="364746"/>
                </a:cubicBezTo>
                <a:cubicBezTo>
                  <a:pt x="1625453" y="367388"/>
                  <a:pt x="1632657" y="370909"/>
                  <a:pt x="1639861" y="367388"/>
                </a:cubicBezTo>
                <a:cubicBezTo>
                  <a:pt x="1639861" y="388520"/>
                  <a:pt x="1618249" y="367388"/>
                  <a:pt x="1611045" y="367388"/>
                </a:cubicBezTo>
                <a:cubicBezTo>
                  <a:pt x="1611045" y="363866"/>
                  <a:pt x="1611945" y="362546"/>
                  <a:pt x="1613521" y="362436"/>
                </a:cubicBezTo>
                <a:close/>
                <a:moveTo>
                  <a:pt x="2178351" y="359994"/>
                </a:moveTo>
                <a:cubicBezTo>
                  <a:pt x="2272268" y="359994"/>
                  <a:pt x="2346059" y="366690"/>
                  <a:pt x="2446683" y="359994"/>
                </a:cubicBezTo>
                <a:cubicBezTo>
                  <a:pt x="2439975" y="380077"/>
                  <a:pt x="2413142" y="359994"/>
                  <a:pt x="2406434" y="366690"/>
                </a:cubicBezTo>
                <a:cubicBezTo>
                  <a:pt x="2413142" y="380077"/>
                  <a:pt x="2419849" y="380077"/>
                  <a:pt x="2433265" y="380077"/>
                </a:cubicBezTo>
                <a:cubicBezTo>
                  <a:pt x="2426557" y="380077"/>
                  <a:pt x="2426557" y="393467"/>
                  <a:pt x="2433265" y="393467"/>
                </a:cubicBezTo>
                <a:cubicBezTo>
                  <a:pt x="2413142" y="420246"/>
                  <a:pt x="2399726" y="380077"/>
                  <a:pt x="2372892" y="393467"/>
                </a:cubicBezTo>
                <a:cubicBezTo>
                  <a:pt x="2393016" y="400161"/>
                  <a:pt x="2393016" y="413550"/>
                  <a:pt x="2419849" y="413550"/>
                </a:cubicBezTo>
                <a:cubicBezTo>
                  <a:pt x="2386308" y="426940"/>
                  <a:pt x="2359474" y="426940"/>
                  <a:pt x="2325933" y="406857"/>
                </a:cubicBezTo>
                <a:cubicBezTo>
                  <a:pt x="2346059" y="426940"/>
                  <a:pt x="2312517" y="406857"/>
                  <a:pt x="2305809" y="420246"/>
                </a:cubicBezTo>
                <a:cubicBezTo>
                  <a:pt x="2299101" y="413550"/>
                  <a:pt x="2319225" y="413550"/>
                  <a:pt x="2305809" y="400161"/>
                </a:cubicBezTo>
                <a:cubicBezTo>
                  <a:pt x="2305809" y="400161"/>
                  <a:pt x="2305809" y="400161"/>
                  <a:pt x="2292392" y="420246"/>
                </a:cubicBezTo>
                <a:cubicBezTo>
                  <a:pt x="2278976" y="393467"/>
                  <a:pt x="2252142" y="406857"/>
                  <a:pt x="2232019" y="406857"/>
                </a:cubicBezTo>
                <a:cubicBezTo>
                  <a:pt x="2238726" y="366690"/>
                  <a:pt x="2278976" y="400161"/>
                  <a:pt x="2292392" y="386773"/>
                </a:cubicBezTo>
                <a:cubicBezTo>
                  <a:pt x="2278976" y="353300"/>
                  <a:pt x="2238726" y="393467"/>
                  <a:pt x="2218601" y="373384"/>
                </a:cubicBezTo>
                <a:cubicBezTo>
                  <a:pt x="2205185" y="373384"/>
                  <a:pt x="2218601" y="393467"/>
                  <a:pt x="2211893" y="406857"/>
                </a:cubicBezTo>
                <a:cubicBezTo>
                  <a:pt x="2198477" y="400161"/>
                  <a:pt x="2185059" y="386773"/>
                  <a:pt x="2178351" y="406857"/>
                </a:cubicBezTo>
                <a:cubicBezTo>
                  <a:pt x="2164936" y="393467"/>
                  <a:pt x="2191769" y="386773"/>
                  <a:pt x="2205185" y="386773"/>
                </a:cubicBezTo>
                <a:cubicBezTo>
                  <a:pt x="2205185" y="380077"/>
                  <a:pt x="2198477" y="386773"/>
                  <a:pt x="2198477" y="380077"/>
                </a:cubicBezTo>
                <a:cubicBezTo>
                  <a:pt x="2198477" y="380077"/>
                  <a:pt x="2198477" y="380077"/>
                  <a:pt x="2205185" y="380077"/>
                </a:cubicBezTo>
                <a:cubicBezTo>
                  <a:pt x="2198477" y="366690"/>
                  <a:pt x="2185059" y="366690"/>
                  <a:pt x="2178351" y="359994"/>
                </a:cubicBezTo>
                <a:close/>
                <a:moveTo>
                  <a:pt x="1557818" y="353835"/>
                </a:moveTo>
                <a:cubicBezTo>
                  <a:pt x="1544210" y="374646"/>
                  <a:pt x="1591837" y="374646"/>
                  <a:pt x="1578230" y="353835"/>
                </a:cubicBezTo>
                <a:cubicBezTo>
                  <a:pt x="1591837" y="346897"/>
                  <a:pt x="1585032" y="374646"/>
                  <a:pt x="1591837" y="367708"/>
                </a:cubicBezTo>
                <a:cubicBezTo>
                  <a:pt x="1585032" y="381582"/>
                  <a:pt x="1544210" y="388520"/>
                  <a:pt x="1537408" y="374646"/>
                </a:cubicBezTo>
                <a:cubicBezTo>
                  <a:pt x="1537408" y="360771"/>
                  <a:pt x="1551015" y="360771"/>
                  <a:pt x="1557818" y="353835"/>
                </a:cubicBezTo>
                <a:close/>
                <a:moveTo>
                  <a:pt x="1390130" y="346897"/>
                </a:moveTo>
                <a:cubicBezTo>
                  <a:pt x="1390130" y="375713"/>
                  <a:pt x="1370921" y="354101"/>
                  <a:pt x="1358114" y="368509"/>
                </a:cubicBezTo>
                <a:cubicBezTo>
                  <a:pt x="1358114" y="346897"/>
                  <a:pt x="1383727" y="361305"/>
                  <a:pt x="1390130" y="346897"/>
                </a:cubicBezTo>
                <a:close/>
                <a:moveTo>
                  <a:pt x="1640662" y="304276"/>
                </a:moveTo>
                <a:cubicBezTo>
                  <a:pt x="1647866" y="306878"/>
                  <a:pt x="1655868" y="313815"/>
                  <a:pt x="1659071" y="313815"/>
                </a:cubicBezTo>
                <a:cubicBezTo>
                  <a:pt x="1652668" y="327689"/>
                  <a:pt x="1639861" y="306878"/>
                  <a:pt x="1627055" y="320751"/>
                </a:cubicBezTo>
                <a:cubicBezTo>
                  <a:pt x="1627055" y="303409"/>
                  <a:pt x="1633458" y="301674"/>
                  <a:pt x="1640662" y="304276"/>
                </a:cubicBezTo>
                <a:close/>
                <a:moveTo>
                  <a:pt x="1644663" y="264454"/>
                </a:moveTo>
                <a:cubicBezTo>
                  <a:pt x="1649465" y="265255"/>
                  <a:pt x="1652668" y="270057"/>
                  <a:pt x="1652668" y="279663"/>
                </a:cubicBezTo>
                <a:cubicBezTo>
                  <a:pt x="1646265" y="273259"/>
                  <a:pt x="1633458" y="279663"/>
                  <a:pt x="1627055" y="273259"/>
                </a:cubicBezTo>
                <a:cubicBezTo>
                  <a:pt x="1633458" y="266856"/>
                  <a:pt x="1639861" y="263653"/>
                  <a:pt x="1644663" y="264454"/>
                </a:cubicBezTo>
                <a:close/>
                <a:moveTo>
                  <a:pt x="1358114" y="231637"/>
                </a:moveTo>
                <a:lnTo>
                  <a:pt x="1377324" y="231637"/>
                </a:lnTo>
                <a:cubicBezTo>
                  <a:pt x="1377324" y="246579"/>
                  <a:pt x="1377324" y="246579"/>
                  <a:pt x="1377324" y="246579"/>
                </a:cubicBezTo>
                <a:cubicBezTo>
                  <a:pt x="1377324" y="231637"/>
                  <a:pt x="1358114" y="254049"/>
                  <a:pt x="1358114" y="231637"/>
                </a:cubicBezTo>
                <a:close/>
                <a:moveTo>
                  <a:pt x="435515" y="150313"/>
                </a:moveTo>
                <a:lnTo>
                  <a:pt x="434763" y="150975"/>
                </a:lnTo>
                <a:cubicBezTo>
                  <a:pt x="432244" y="154343"/>
                  <a:pt x="430566" y="157711"/>
                  <a:pt x="430566" y="150975"/>
                </a:cubicBezTo>
                <a:close/>
                <a:moveTo>
                  <a:pt x="439067" y="147187"/>
                </a:moveTo>
                <a:lnTo>
                  <a:pt x="442008" y="149446"/>
                </a:lnTo>
                <a:lnTo>
                  <a:pt x="435515" y="150313"/>
                </a:lnTo>
                <a:close/>
                <a:moveTo>
                  <a:pt x="672379" y="124030"/>
                </a:moveTo>
                <a:cubicBezTo>
                  <a:pt x="665661" y="137502"/>
                  <a:pt x="658945" y="144239"/>
                  <a:pt x="645511" y="150975"/>
                </a:cubicBezTo>
                <a:cubicBezTo>
                  <a:pt x="638793" y="137502"/>
                  <a:pt x="632075" y="150975"/>
                  <a:pt x="625359" y="150975"/>
                </a:cubicBezTo>
                <a:cubicBezTo>
                  <a:pt x="632075" y="124030"/>
                  <a:pt x="658945" y="130766"/>
                  <a:pt x="672379" y="124030"/>
                </a:cubicBezTo>
                <a:close/>
                <a:moveTo>
                  <a:pt x="591773" y="124030"/>
                </a:moveTo>
                <a:cubicBezTo>
                  <a:pt x="598491" y="130766"/>
                  <a:pt x="611925" y="150975"/>
                  <a:pt x="598491" y="164447"/>
                </a:cubicBezTo>
                <a:cubicBezTo>
                  <a:pt x="598491" y="144239"/>
                  <a:pt x="585057" y="144239"/>
                  <a:pt x="591773" y="124030"/>
                </a:cubicBezTo>
                <a:close/>
                <a:moveTo>
                  <a:pt x="1129756" y="121981"/>
                </a:moveTo>
                <a:cubicBezTo>
                  <a:pt x="1135919" y="121180"/>
                  <a:pt x="1142962" y="122780"/>
                  <a:pt x="1150006" y="125982"/>
                </a:cubicBezTo>
                <a:cubicBezTo>
                  <a:pt x="1142962" y="132386"/>
                  <a:pt x="1121829" y="125982"/>
                  <a:pt x="1114787" y="132386"/>
                </a:cubicBezTo>
                <a:cubicBezTo>
                  <a:pt x="1118308" y="125982"/>
                  <a:pt x="1123592" y="122780"/>
                  <a:pt x="1129756" y="121981"/>
                </a:cubicBezTo>
                <a:close/>
                <a:moveTo>
                  <a:pt x="323974" y="104028"/>
                </a:moveTo>
                <a:cubicBezTo>
                  <a:pt x="316930" y="145192"/>
                  <a:pt x="302842" y="104028"/>
                  <a:pt x="288755" y="117748"/>
                </a:cubicBezTo>
                <a:cubicBezTo>
                  <a:pt x="288755" y="97166"/>
                  <a:pt x="309887" y="110889"/>
                  <a:pt x="323974" y="104028"/>
                </a:cubicBezTo>
                <a:close/>
                <a:moveTo>
                  <a:pt x="0" y="28624"/>
                </a:moveTo>
                <a:lnTo>
                  <a:pt x="781" y="31408"/>
                </a:lnTo>
                <a:cubicBezTo>
                  <a:pt x="1935" y="31829"/>
                  <a:pt x="4034" y="31408"/>
                  <a:pt x="7393" y="29724"/>
                </a:cubicBezTo>
                <a:cubicBezTo>
                  <a:pt x="7393" y="36461"/>
                  <a:pt x="677" y="43197"/>
                  <a:pt x="677" y="49933"/>
                </a:cubicBezTo>
                <a:cubicBezTo>
                  <a:pt x="7393" y="49933"/>
                  <a:pt x="7393" y="49933"/>
                  <a:pt x="20827" y="56669"/>
                </a:cubicBezTo>
                <a:cubicBezTo>
                  <a:pt x="27545" y="56669"/>
                  <a:pt x="20827" y="36461"/>
                  <a:pt x="27545" y="36461"/>
                </a:cubicBezTo>
                <a:cubicBezTo>
                  <a:pt x="40979" y="36461"/>
                  <a:pt x="40979" y="49933"/>
                  <a:pt x="40979" y="70141"/>
                </a:cubicBezTo>
                <a:cubicBezTo>
                  <a:pt x="54412" y="56669"/>
                  <a:pt x="47696" y="70141"/>
                  <a:pt x="54412" y="76877"/>
                </a:cubicBezTo>
                <a:cubicBezTo>
                  <a:pt x="61130" y="83613"/>
                  <a:pt x="61130" y="49933"/>
                  <a:pt x="54412" y="56669"/>
                </a:cubicBezTo>
                <a:cubicBezTo>
                  <a:pt x="67846" y="63405"/>
                  <a:pt x="94714" y="56669"/>
                  <a:pt x="108148" y="43197"/>
                </a:cubicBezTo>
                <a:cubicBezTo>
                  <a:pt x="94714" y="63405"/>
                  <a:pt x="141734" y="56669"/>
                  <a:pt x="121582" y="70141"/>
                </a:cubicBezTo>
                <a:cubicBezTo>
                  <a:pt x="168602" y="76877"/>
                  <a:pt x="195470" y="76877"/>
                  <a:pt x="229055" y="103822"/>
                </a:cubicBezTo>
                <a:cubicBezTo>
                  <a:pt x="242490" y="97086"/>
                  <a:pt x="229055" y="97086"/>
                  <a:pt x="235771" y="83613"/>
                </a:cubicBezTo>
                <a:cubicBezTo>
                  <a:pt x="249205" y="103822"/>
                  <a:pt x="282791" y="103822"/>
                  <a:pt x="282791" y="137502"/>
                </a:cubicBezTo>
                <a:cubicBezTo>
                  <a:pt x="309659" y="137502"/>
                  <a:pt x="323093" y="137502"/>
                  <a:pt x="336527" y="130766"/>
                </a:cubicBezTo>
                <a:cubicBezTo>
                  <a:pt x="336527" y="124030"/>
                  <a:pt x="336527" y="124030"/>
                  <a:pt x="329811" y="124030"/>
                </a:cubicBezTo>
                <a:cubicBezTo>
                  <a:pt x="336527" y="103822"/>
                  <a:pt x="343245" y="137502"/>
                  <a:pt x="349961" y="144239"/>
                </a:cubicBezTo>
                <a:cubicBezTo>
                  <a:pt x="376828" y="137502"/>
                  <a:pt x="396981" y="150975"/>
                  <a:pt x="417132" y="130766"/>
                </a:cubicBezTo>
                <a:cubicBezTo>
                  <a:pt x="417132" y="150975"/>
                  <a:pt x="430566" y="150975"/>
                  <a:pt x="430566" y="164447"/>
                </a:cubicBezTo>
                <a:cubicBezTo>
                  <a:pt x="437282" y="157711"/>
                  <a:pt x="444000" y="157711"/>
                  <a:pt x="444000" y="150975"/>
                </a:cubicBezTo>
                <a:lnTo>
                  <a:pt x="442008" y="149446"/>
                </a:lnTo>
                <a:lnTo>
                  <a:pt x="480944" y="144239"/>
                </a:lnTo>
                <a:cubicBezTo>
                  <a:pt x="499416" y="140870"/>
                  <a:pt x="517888" y="134134"/>
                  <a:pt x="531322" y="117294"/>
                </a:cubicBezTo>
                <a:cubicBezTo>
                  <a:pt x="538038" y="124030"/>
                  <a:pt x="531322" y="130766"/>
                  <a:pt x="531322" y="144239"/>
                </a:cubicBezTo>
                <a:cubicBezTo>
                  <a:pt x="551472" y="137502"/>
                  <a:pt x="551472" y="117294"/>
                  <a:pt x="571623" y="117294"/>
                </a:cubicBezTo>
                <a:cubicBezTo>
                  <a:pt x="564906" y="130766"/>
                  <a:pt x="551472" y="137502"/>
                  <a:pt x="551472" y="150975"/>
                </a:cubicBezTo>
                <a:cubicBezTo>
                  <a:pt x="564906" y="150975"/>
                  <a:pt x="564906" y="177921"/>
                  <a:pt x="585057" y="171183"/>
                </a:cubicBezTo>
                <a:cubicBezTo>
                  <a:pt x="591773" y="171183"/>
                  <a:pt x="578339" y="157711"/>
                  <a:pt x="598491" y="164447"/>
                </a:cubicBezTo>
                <a:cubicBezTo>
                  <a:pt x="611925" y="157711"/>
                  <a:pt x="611925" y="164447"/>
                  <a:pt x="611925" y="171183"/>
                </a:cubicBezTo>
                <a:cubicBezTo>
                  <a:pt x="618641" y="164447"/>
                  <a:pt x="632075" y="157711"/>
                  <a:pt x="645511" y="150975"/>
                </a:cubicBezTo>
                <a:cubicBezTo>
                  <a:pt x="652227" y="164447"/>
                  <a:pt x="665661" y="157711"/>
                  <a:pt x="672379" y="157711"/>
                </a:cubicBezTo>
                <a:cubicBezTo>
                  <a:pt x="672379" y="157711"/>
                  <a:pt x="665661" y="164447"/>
                  <a:pt x="665661" y="171183"/>
                </a:cubicBezTo>
                <a:cubicBezTo>
                  <a:pt x="692529" y="164447"/>
                  <a:pt x="699247" y="171183"/>
                  <a:pt x="726114" y="157711"/>
                </a:cubicBezTo>
                <a:cubicBezTo>
                  <a:pt x="726114" y="157711"/>
                  <a:pt x="726114" y="157711"/>
                  <a:pt x="739548" y="177921"/>
                </a:cubicBezTo>
                <a:cubicBezTo>
                  <a:pt x="746264" y="171183"/>
                  <a:pt x="746264" y="164447"/>
                  <a:pt x="759698" y="177921"/>
                </a:cubicBezTo>
                <a:cubicBezTo>
                  <a:pt x="759698" y="171183"/>
                  <a:pt x="766416" y="171183"/>
                  <a:pt x="766416" y="164447"/>
                </a:cubicBezTo>
                <a:cubicBezTo>
                  <a:pt x="766416" y="150975"/>
                  <a:pt x="752982" y="164447"/>
                  <a:pt x="746264" y="157711"/>
                </a:cubicBezTo>
                <a:cubicBezTo>
                  <a:pt x="746264" y="144239"/>
                  <a:pt x="773134" y="150975"/>
                  <a:pt x="773134" y="157711"/>
                </a:cubicBezTo>
                <a:cubicBezTo>
                  <a:pt x="773134" y="144239"/>
                  <a:pt x="793284" y="157711"/>
                  <a:pt x="806718" y="137502"/>
                </a:cubicBezTo>
                <a:cubicBezTo>
                  <a:pt x="806718" y="144239"/>
                  <a:pt x="800002" y="144239"/>
                  <a:pt x="800002" y="144239"/>
                </a:cubicBezTo>
                <a:cubicBezTo>
                  <a:pt x="847020" y="157711"/>
                  <a:pt x="914192" y="103822"/>
                  <a:pt x="961209" y="130766"/>
                </a:cubicBezTo>
                <a:cubicBezTo>
                  <a:pt x="967927" y="124030"/>
                  <a:pt x="974643" y="117294"/>
                  <a:pt x="988077" y="117294"/>
                </a:cubicBezTo>
                <a:cubicBezTo>
                  <a:pt x="994795" y="124030"/>
                  <a:pt x="994795" y="130766"/>
                  <a:pt x="994795" y="137502"/>
                </a:cubicBezTo>
                <a:cubicBezTo>
                  <a:pt x="1001511" y="137502"/>
                  <a:pt x="1008229" y="137502"/>
                  <a:pt x="1008229" y="144239"/>
                </a:cubicBezTo>
                <a:cubicBezTo>
                  <a:pt x="1014947" y="144239"/>
                  <a:pt x="1028381" y="130766"/>
                  <a:pt x="1014947" y="124030"/>
                </a:cubicBezTo>
                <a:cubicBezTo>
                  <a:pt x="1014947" y="110558"/>
                  <a:pt x="1035097" y="130766"/>
                  <a:pt x="1021663" y="137502"/>
                </a:cubicBezTo>
                <a:cubicBezTo>
                  <a:pt x="1021663" y="157711"/>
                  <a:pt x="1041815" y="150975"/>
                  <a:pt x="1055249" y="150975"/>
                </a:cubicBezTo>
                <a:cubicBezTo>
                  <a:pt x="1055249" y="130766"/>
                  <a:pt x="1041815" y="144239"/>
                  <a:pt x="1035097" y="130766"/>
                </a:cubicBezTo>
                <a:cubicBezTo>
                  <a:pt x="1061964" y="130766"/>
                  <a:pt x="1075399" y="137502"/>
                  <a:pt x="1102266" y="117294"/>
                </a:cubicBezTo>
                <a:cubicBezTo>
                  <a:pt x="1115700" y="124030"/>
                  <a:pt x="1088833" y="117294"/>
                  <a:pt x="1088833" y="130766"/>
                </a:cubicBezTo>
                <a:cubicBezTo>
                  <a:pt x="1095550" y="157711"/>
                  <a:pt x="1108984" y="164447"/>
                  <a:pt x="1129136" y="177921"/>
                </a:cubicBezTo>
                <a:cubicBezTo>
                  <a:pt x="1115700" y="184657"/>
                  <a:pt x="1102266" y="150975"/>
                  <a:pt x="1082117" y="150975"/>
                </a:cubicBezTo>
                <a:cubicBezTo>
                  <a:pt x="1082117" y="177921"/>
                  <a:pt x="1041815" y="157711"/>
                  <a:pt x="1014947" y="157711"/>
                </a:cubicBezTo>
                <a:cubicBezTo>
                  <a:pt x="1014947" y="157711"/>
                  <a:pt x="1008229" y="164447"/>
                  <a:pt x="1008229" y="164447"/>
                </a:cubicBezTo>
                <a:cubicBezTo>
                  <a:pt x="1008229" y="171183"/>
                  <a:pt x="1008229" y="171183"/>
                  <a:pt x="1014947" y="171183"/>
                </a:cubicBezTo>
                <a:cubicBezTo>
                  <a:pt x="1001511" y="184657"/>
                  <a:pt x="967927" y="137502"/>
                  <a:pt x="961209" y="184657"/>
                </a:cubicBezTo>
                <a:cubicBezTo>
                  <a:pt x="967927" y="198130"/>
                  <a:pt x="981361" y="164447"/>
                  <a:pt x="981361" y="198130"/>
                </a:cubicBezTo>
                <a:cubicBezTo>
                  <a:pt x="988077" y="198130"/>
                  <a:pt x="1001511" y="177921"/>
                  <a:pt x="1001511" y="191393"/>
                </a:cubicBezTo>
                <a:cubicBezTo>
                  <a:pt x="954493" y="231810"/>
                  <a:pt x="887324" y="191393"/>
                  <a:pt x="847020" y="218338"/>
                </a:cubicBezTo>
                <a:cubicBezTo>
                  <a:pt x="867172" y="225074"/>
                  <a:pt x="887324" y="231810"/>
                  <a:pt x="900758" y="245282"/>
                </a:cubicBezTo>
                <a:cubicBezTo>
                  <a:pt x="900758" y="258755"/>
                  <a:pt x="887324" y="238546"/>
                  <a:pt x="894039" y="258755"/>
                </a:cubicBezTo>
                <a:cubicBezTo>
                  <a:pt x="894039" y="272227"/>
                  <a:pt x="920908" y="252019"/>
                  <a:pt x="927625" y="272227"/>
                </a:cubicBezTo>
                <a:cubicBezTo>
                  <a:pt x="934341" y="272227"/>
                  <a:pt x="914192" y="265491"/>
                  <a:pt x="920908" y="252019"/>
                </a:cubicBezTo>
                <a:cubicBezTo>
                  <a:pt x="927625" y="265491"/>
                  <a:pt x="947775" y="252019"/>
                  <a:pt x="934341" y="245282"/>
                </a:cubicBezTo>
                <a:cubicBezTo>
                  <a:pt x="961209" y="252019"/>
                  <a:pt x="1021663" y="292435"/>
                  <a:pt x="1048531" y="265491"/>
                </a:cubicBezTo>
                <a:cubicBezTo>
                  <a:pt x="1055249" y="272227"/>
                  <a:pt x="1035097" y="278963"/>
                  <a:pt x="1035097" y="292435"/>
                </a:cubicBezTo>
                <a:cubicBezTo>
                  <a:pt x="1055249" y="278963"/>
                  <a:pt x="1075399" y="272227"/>
                  <a:pt x="1095550" y="265491"/>
                </a:cubicBezTo>
                <a:cubicBezTo>
                  <a:pt x="1102266" y="272227"/>
                  <a:pt x="1088833" y="272227"/>
                  <a:pt x="1095550" y="285699"/>
                </a:cubicBezTo>
                <a:cubicBezTo>
                  <a:pt x="1108984" y="285699"/>
                  <a:pt x="1108984" y="278963"/>
                  <a:pt x="1108984" y="265491"/>
                </a:cubicBezTo>
                <a:cubicBezTo>
                  <a:pt x="1108984" y="278963"/>
                  <a:pt x="1135852" y="285699"/>
                  <a:pt x="1122418" y="299171"/>
                </a:cubicBezTo>
                <a:cubicBezTo>
                  <a:pt x="1135852" y="292435"/>
                  <a:pt x="1149286" y="278963"/>
                  <a:pt x="1169438" y="278963"/>
                </a:cubicBezTo>
                <a:cubicBezTo>
                  <a:pt x="1162720" y="285699"/>
                  <a:pt x="1162720" y="285699"/>
                  <a:pt x="1156004" y="292435"/>
                </a:cubicBezTo>
                <a:cubicBezTo>
                  <a:pt x="1182872" y="265491"/>
                  <a:pt x="1216456" y="285699"/>
                  <a:pt x="1236608" y="272227"/>
                </a:cubicBezTo>
                <a:cubicBezTo>
                  <a:pt x="1236608" y="278963"/>
                  <a:pt x="1236608" y="278963"/>
                  <a:pt x="1236608" y="285699"/>
                </a:cubicBezTo>
                <a:cubicBezTo>
                  <a:pt x="1303777" y="278963"/>
                  <a:pt x="1344079" y="299171"/>
                  <a:pt x="1404533" y="285699"/>
                </a:cubicBezTo>
                <a:cubicBezTo>
                  <a:pt x="1404533" y="292435"/>
                  <a:pt x="1397817" y="305907"/>
                  <a:pt x="1384383" y="299171"/>
                </a:cubicBezTo>
                <a:cubicBezTo>
                  <a:pt x="1397817" y="332852"/>
                  <a:pt x="1431400" y="305907"/>
                  <a:pt x="1458268" y="312644"/>
                </a:cubicBezTo>
                <a:cubicBezTo>
                  <a:pt x="1464986" y="312644"/>
                  <a:pt x="1471702" y="326116"/>
                  <a:pt x="1471702" y="326116"/>
                </a:cubicBezTo>
                <a:cubicBezTo>
                  <a:pt x="1478420" y="326116"/>
                  <a:pt x="1485136" y="305907"/>
                  <a:pt x="1485136" y="305907"/>
                </a:cubicBezTo>
                <a:cubicBezTo>
                  <a:pt x="1491854" y="305907"/>
                  <a:pt x="1525440" y="305907"/>
                  <a:pt x="1532156" y="326116"/>
                </a:cubicBezTo>
                <a:cubicBezTo>
                  <a:pt x="1518722" y="326116"/>
                  <a:pt x="1498572" y="319380"/>
                  <a:pt x="1491854" y="332852"/>
                </a:cubicBezTo>
                <a:cubicBezTo>
                  <a:pt x="1498572" y="353060"/>
                  <a:pt x="1532156" y="346324"/>
                  <a:pt x="1532156" y="380005"/>
                </a:cubicBezTo>
                <a:cubicBezTo>
                  <a:pt x="1512006" y="366533"/>
                  <a:pt x="1512006" y="366533"/>
                  <a:pt x="1491854" y="366533"/>
                </a:cubicBezTo>
                <a:cubicBezTo>
                  <a:pt x="1485136" y="353060"/>
                  <a:pt x="1491854" y="346324"/>
                  <a:pt x="1498572" y="353060"/>
                </a:cubicBezTo>
                <a:cubicBezTo>
                  <a:pt x="1498572" y="346324"/>
                  <a:pt x="1491854" y="346324"/>
                  <a:pt x="1491854" y="339588"/>
                </a:cubicBezTo>
                <a:cubicBezTo>
                  <a:pt x="1451552" y="400213"/>
                  <a:pt x="1377665" y="285699"/>
                  <a:pt x="1330645" y="373269"/>
                </a:cubicBezTo>
                <a:cubicBezTo>
                  <a:pt x="1310495" y="339588"/>
                  <a:pt x="1256759" y="359796"/>
                  <a:pt x="1229890" y="359796"/>
                </a:cubicBezTo>
                <a:cubicBezTo>
                  <a:pt x="1229890" y="353060"/>
                  <a:pt x="1236608" y="353060"/>
                  <a:pt x="1236608" y="339588"/>
                </a:cubicBezTo>
                <a:cubicBezTo>
                  <a:pt x="1216456" y="339588"/>
                  <a:pt x="1223174" y="346324"/>
                  <a:pt x="1216456" y="359796"/>
                </a:cubicBezTo>
                <a:cubicBezTo>
                  <a:pt x="1209740" y="353060"/>
                  <a:pt x="1209740" y="353060"/>
                  <a:pt x="1189588" y="359796"/>
                </a:cubicBezTo>
                <a:cubicBezTo>
                  <a:pt x="1182872" y="326116"/>
                  <a:pt x="1156004" y="353060"/>
                  <a:pt x="1149286" y="332852"/>
                </a:cubicBezTo>
                <a:cubicBezTo>
                  <a:pt x="1142570" y="332852"/>
                  <a:pt x="1142570" y="332852"/>
                  <a:pt x="1142570" y="332852"/>
                </a:cubicBezTo>
                <a:cubicBezTo>
                  <a:pt x="1135852" y="353060"/>
                  <a:pt x="1149286" y="353060"/>
                  <a:pt x="1156004" y="359796"/>
                </a:cubicBezTo>
                <a:cubicBezTo>
                  <a:pt x="1122418" y="353060"/>
                  <a:pt x="1068683" y="353060"/>
                  <a:pt x="1035097" y="319380"/>
                </a:cubicBezTo>
                <a:cubicBezTo>
                  <a:pt x="1028381" y="326116"/>
                  <a:pt x="1028381" y="339588"/>
                  <a:pt x="1021663" y="339588"/>
                </a:cubicBezTo>
                <a:cubicBezTo>
                  <a:pt x="1014947" y="312644"/>
                  <a:pt x="994795" y="346324"/>
                  <a:pt x="1001511" y="326116"/>
                </a:cubicBezTo>
                <a:cubicBezTo>
                  <a:pt x="988077" y="339588"/>
                  <a:pt x="974643" y="339588"/>
                  <a:pt x="961209" y="359796"/>
                </a:cubicBezTo>
                <a:cubicBezTo>
                  <a:pt x="941059" y="359796"/>
                  <a:pt x="974643" y="339588"/>
                  <a:pt x="954493" y="346324"/>
                </a:cubicBezTo>
                <a:cubicBezTo>
                  <a:pt x="954493" y="332852"/>
                  <a:pt x="967927" y="339588"/>
                  <a:pt x="974643" y="339588"/>
                </a:cubicBezTo>
                <a:cubicBezTo>
                  <a:pt x="954493" y="319380"/>
                  <a:pt x="941059" y="312644"/>
                  <a:pt x="907473" y="326116"/>
                </a:cubicBezTo>
                <a:cubicBezTo>
                  <a:pt x="914192" y="339588"/>
                  <a:pt x="934341" y="339588"/>
                  <a:pt x="941059" y="346324"/>
                </a:cubicBezTo>
                <a:cubicBezTo>
                  <a:pt x="941059" y="366533"/>
                  <a:pt x="927625" y="359796"/>
                  <a:pt x="927625" y="380005"/>
                </a:cubicBezTo>
                <a:cubicBezTo>
                  <a:pt x="900758" y="373269"/>
                  <a:pt x="914192" y="406949"/>
                  <a:pt x="894039" y="393477"/>
                </a:cubicBezTo>
                <a:cubicBezTo>
                  <a:pt x="900758" y="400213"/>
                  <a:pt x="900758" y="400213"/>
                  <a:pt x="907473" y="400213"/>
                </a:cubicBezTo>
                <a:cubicBezTo>
                  <a:pt x="900758" y="420422"/>
                  <a:pt x="880606" y="413685"/>
                  <a:pt x="860454" y="413685"/>
                </a:cubicBezTo>
                <a:cubicBezTo>
                  <a:pt x="867172" y="447366"/>
                  <a:pt x="873888" y="406949"/>
                  <a:pt x="894039" y="420422"/>
                </a:cubicBezTo>
                <a:cubicBezTo>
                  <a:pt x="894039" y="427158"/>
                  <a:pt x="887324" y="427158"/>
                  <a:pt x="887324" y="433894"/>
                </a:cubicBezTo>
                <a:cubicBezTo>
                  <a:pt x="927625" y="454102"/>
                  <a:pt x="954493" y="474311"/>
                  <a:pt x="988077" y="487783"/>
                </a:cubicBezTo>
                <a:cubicBezTo>
                  <a:pt x="1001511" y="447366"/>
                  <a:pt x="1014947" y="507993"/>
                  <a:pt x="1041815" y="507993"/>
                </a:cubicBezTo>
                <a:cubicBezTo>
                  <a:pt x="1035097" y="507993"/>
                  <a:pt x="1026701" y="507993"/>
                  <a:pt x="1020824" y="511361"/>
                </a:cubicBezTo>
                <a:lnTo>
                  <a:pt x="1014979" y="534803"/>
                </a:lnTo>
                <a:lnTo>
                  <a:pt x="1014876" y="534907"/>
                </a:lnTo>
                <a:lnTo>
                  <a:pt x="1004871" y="530727"/>
                </a:lnTo>
                <a:cubicBezTo>
                  <a:pt x="1003191" y="526517"/>
                  <a:pt x="1001513" y="521465"/>
                  <a:pt x="994795" y="521465"/>
                </a:cubicBezTo>
                <a:cubicBezTo>
                  <a:pt x="994795" y="534938"/>
                  <a:pt x="1001511" y="534938"/>
                  <a:pt x="1008229" y="541674"/>
                </a:cubicBezTo>
                <a:lnTo>
                  <a:pt x="1014876" y="534907"/>
                </a:lnTo>
                <a:lnTo>
                  <a:pt x="1014947" y="534938"/>
                </a:lnTo>
                <a:lnTo>
                  <a:pt x="1014979" y="534803"/>
                </a:lnTo>
                <a:lnTo>
                  <a:pt x="1022397" y="527254"/>
                </a:lnTo>
                <a:cubicBezTo>
                  <a:pt x="1035938" y="521885"/>
                  <a:pt x="1048531" y="538306"/>
                  <a:pt x="1068683" y="528202"/>
                </a:cubicBezTo>
                <a:cubicBezTo>
                  <a:pt x="1061964" y="514729"/>
                  <a:pt x="1055249" y="534938"/>
                  <a:pt x="1048531" y="528202"/>
                </a:cubicBezTo>
                <a:cubicBezTo>
                  <a:pt x="1048531" y="528202"/>
                  <a:pt x="1048531" y="514729"/>
                  <a:pt x="1048531" y="507993"/>
                </a:cubicBezTo>
                <a:cubicBezTo>
                  <a:pt x="1075399" y="507993"/>
                  <a:pt x="1068683" y="521465"/>
                  <a:pt x="1075399" y="541674"/>
                </a:cubicBezTo>
                <a:cubicBezTo>
                  <a:pt x="1095550" y="521465"/>
                  <a:pt x="1108984" y="528202"/>
                  <a:pt x="1142570" y="534938"/>
                </a:cubicBezTo>
                <a:cubicBezTo>
                  <a:pt x="1149286" y="528202"/>
                  <a:pt x="1135852" y="521465"/>
                  <a:pt x="1142570" y="514729"/>
                </a:cubicBezTo>
                <a:cubicBezTo>
                  <a:pt x="1149286" y="521465"/>
                  <a:pt x="1162720" y="514729"/>
                  <a:pt x="1162720" y="541674"/>
                </a:cubicBezTo>
                <a:cubicBezTo>
                  <a:pt x="1176154" y="541674"/>
                  <a:pt x="1176154" y="528202"/>
                  <a:pt x="1182872" y="534938"/>
                </a:cubicBezTo>
                <a:cubicBezTo>
                  <a:pt x="1182872" y="528202"/>
                  <a:pt x="1182872" y="521465"/>
                  <a:pt x="1176154" y="514729"/>
                </a:cubicBezTo>
                <a:cubicBezTo>
                  <a:pt x="1189588" y="507993"/>
                  <a:pt x="1216456" y="555146"/>
                  <a:pt x="1229890" y="514729"/>
                </a:cubicBezTo>
                <a:cubicBezTo>
                  <a:pt x="1250042" y="534938"/>
                  <a:pt x="1297061" y="541674"/>
                  <a:pt x="1330645" y="521465"/>
                </a:cubicBezTo>
                <a:cubicBezTo>
                  <a:pt x="1323929" y="534938"/>
                  <a:pt x="1323929" y="534938"/>
                  <a:pt x="1330645" y="548410"/>
                </a:cubicBezTo>
                <a:cubicBezTo>
                  <a:pt x="1344079" y="534938"/>
                  <a:pt x="1377665" y="534938"/>
                  <a:pt x="1384383" y="561882"/>
                </a:cubicBezTo>
                <a:cubicBezTo>
                  <a:pt x="1397817" y="555146"/>
                  <a:pt x="1411250" y="548410"/>
                  <a:pt x="1424685" y="541674"/>
                </a:cubicBezTo>
                <a:cubicBezTo>
                  <a:pt x="1424685" y="528202"/>
                  <a:pt x="1404533" y="541674"/>
                  <a:pt x="1411250" y="521465"/>
                </a:cubicBezTo>
                <a:cubicBezTo>
                  <a:pt x="1411250" y="528202"/>
                  <a:pt x="1431400" y="534938"/>
                  <a:pt x="1438119" y="521465"/>
                </a:cubicBezTo>
                <a:cubicBezTo>
                  <a:pt x="1444834" y="528202"/>
                  <a:pt x="1451552" y="534938"/>
                  <a:pt x="1444834" y="548410"/>
                </a:cubicBezTo>
                <a:cubicBezTo>
                  <a:pt x="1458268" y="548410"/>
                  <a:pt x="1471702" y="541674"/>
                  <a:pt x="1485136" y="541674"/>
                </a:cubicBezTo>
                <a:cubicBezTo>
                  <a:pt x="1478420" y="521465"/>
                  <a:pt x="1464986" y="541674"/>
                  <a:pt x="1464986" y="514729"/>
                </a:cubicBezTo>
                <a:cubicBezTo>
                  <a:pt x="1424685" y="521465"/>
                  <a:pt x="1391099" y="474311"/>
                  <a:pt x="1364231" y="507993"/>
                </a:cubicBezTo>
                <a:cubicBezTo>
                  <a:pt x="1357513" y="494519"/>
                  <a:pt x="1323929" y="494519"/>
                  <a:pt x="1323929" y="507993"/>
                </a:cubicBezTo>
                <a:cubicBezTo>
                  <a:pt x="1317211" y="474311"/>
                  <a:pt x="1297061" y="481047"/>
                  <a:pt x="1276909" y="494519"/>
                </a:cubicBezTo>
                <a:cubicBezTo>
                  <a:pt x="1276909" y="454102"/>
                  <a:pt x="1283627" y="447366"/>
                  <a:pt x="1283627" y="400213"/>
                </a:cubicBezTo>
                <a:cubicBezTo>
                  <a:pt x="1290343" y="393477"/>
                  <a:pt x="1297061" y="380005"/>
                  <a:pt x="1303777" y="373269"/>
                </a:cubicBezTo>
                <a:cubicBezTo>
                  <a:pt x="1323929" y="400213"/>
                  <a:pt x="1337363" y="380005"/>
                  <a:pt x="1357513" y="386741"/>
                </a:cubicBezTo>
                <a:cubicBezTo>
                  <a:pt x="1344079" y="420422"/>
                  <a:pt x="1404533" y="413685"/>
                  <a:pt x="1391099" y="393477"/>
                </a:cubicBezTo>
                <a:cubicBezTo>
                  <a:pt x="1404533" y="400213"/>
                  <a:pt x="1411250" y="420422"/>
                  <a:pt x="1424685" y="433894"/>
                </a:cubicBezTo>
                <a:cubicBezTo>
                  <a:pt x="1431400" y="433894"/>
                  <a:pt x="1431400" y="413685"/>
                  <a:pt x="1438119" y="413685"/>
                </a:cubicBezTo>
                <a:cubicBezTo>
                  <a:pt x="1438119" y="433894"/>
                  <a:pt x="1458268" y="427158"/>
                  <a:pt x="1478420" y="427158"/>
                </a:cubicBezTo>
                <a:cubicBezTo>
                  <a:pt x="1478420" y="420422"/>
                  <a:pt x="1471702" y="413685"/>
                  <a:pt x="1464986" y="413685"/>
                </a:cubicBezTo>
                <a:cubicBezTo>
                  <a:pt x="1491854" y="413685"/>
                  <a:pt x="1538874" y="406949"/>
                  <a:pt x="1559024" y="427158"/>
                </a:cubicBezTo>
                <a:cubicBezTo>
                  <a:pt x="1565742" y="427158"/>
                  <a:pt x="1565742" y="413685"/>
                  <a:pt x="1565742" y="406949"/>
                </a:cubicBezTo>
                <a:cubicBezTo>
                  <a:pt x="1606044" y="440630"/>
                  <a:pt x="1646345" y="440630"/>
                  <a:pt x="1700081" y="440630"/>
                </a:cubicBezTo>
                <a:cubicBezTo>
                  <a:pt x="1693365" y="440630"/>
                  <a:pt x="1693365" y="447366"/>
                  <a:pt x="1693365" y="454102"/>
                </a:cubicBezTo>
                <a:cubicBezTo>
                  <a:pt x="1713515" y="460838"/>
                  <a:pt x="1720233" y="447366"/>
                  <a:pt x="1740385" y="467574"/>
                </a:cubicBezTo>
                <a:cubicBezTo>
                  <a:pt x="1706799" y="467574"/>
                  <a:pt x="1693365" y="494519"/>
                  <a:pt x="1653063" y="487783"/>
                </a:cubicBezTo>
                <a:cubicBezTo>
                  <a:pt x="1666497" y="514729"/>
                  <a:pt x="1693365" y="487783"/>
                  <a:pt x="1706799" y="521465"/>
                </a:cubicBezTo>
                <a:cubicBezTo>
                  <a:pt x="1693365" y="487783"/>
                  <a:pt x="1720233" y="501257"/>
                  <a:pt x="1733667" y="521465"/>
                </a:cubicBezTo>
                <a:cubicBezTo>
                  <a:pt x="1747101" y="501257"/>
                  <a:pt x="1760535" y="514729"/>
                  <a:pt x="1773968" y="501257"/>
                </a:cubicBezTo>
                <a:cubicBezTo>
                  <a:pt x="1780686" y="514729"/>
                  <a:pt x="1767252" y="521465"/>
                  <a:pt x="1773968" y="521465"/>
                </a:cubicBezTo>
                <a:cubicBezTo>
                  <a:pt x="1767252" y="534938"/>
                  <a:pt x="1720233" y="514729"/>
                  <a:pt x="1713515" y="548410"/>
                </a:cubicBezTo>
                <a:cubicBezTo>
                  <a:pt x="1700081" y="555146"/>
                  <a:pt x="1713515" y="541674"/>
                  <a:pt x="1706799" y="528202"/>
                </a:cubicBezTo>
                <a:cubicBezTo>
                  <a:pt x="1693365" y="534938"/>
                  <a:pt x="1700081" y="555146"/>
                  <a:pt x="1693365" y="561882"/>
                </a:cubicBezTo>
                <a:cubicBezTo>
                  <a:pt x="1713515" y="548410"/>
                  <a:pt x="1733667" y="575354"/>
                  <a:pt x="1747101" y="548410"/>
                </a:cubicBezTo>
                <a:cubicBezTo>
                  <a:pt x="1794120" y="568618"/>
                  <a:pt x="1847856" y="575354"/>
                  <a:pt x="1881442" y="541674"/>
                </a:cubicBezTo>
                <a:cubicBezTo>
                  <a:pt x="1874724" y="561882"/>
                  <a:pt x="1888158" y="555146"/>
                  <a:pt x="1888158" y="561882"/>
                </a:cubicBezTo>
                <a:cubicBezTo>
                  <a:pt x="1915026" y="548410"/>
                  <a:pt x="1962045" y="575354"/>
                  <a:pt x="1975479" y="528202"/>
                </a:cubicBezTo>
                <a:cubicBezTo>
                  <a:pt x="1982197" y="521465"/>
                  <a:pt x="1975479" y="541674"/>
                  <a:pt x="1982197" y="555146"/>
                </a:cubicBezTo>
                <a:cubicBezTo>
                  <a:pt x="1935177" y="582090"/>
                  <a:pt x="1901592" y="548410"/>
                  <a:pt x="1868008" y="588827"/>
                </a:cubicBezTo>
                <a:cubicBezTo>
                  <a:pt x="1868008" y="602299"/>
                  <a:pt x="1894876" y="588827"/>
                  <a:pt x="1881442" y="609035"/>
                </a:cubicBezTo>
                <a:cubicBezTo>
                  <a:pt x="1935177" y="595563"/>
                  <a:pt x="2009065" y="609035"/>
                  <a:pt x="2042649" y="595563"/>
                </a:cubicBezTo>
                <a:cubicBezTo>
                  <a:pt x="2049367" y="615771"/>
                  <a:pt x="2029215" y="595563"/>
                  <a:pt x="2029215" y="609035"/>
                </a:cubicBezTo>
                <a:cubicBezTo>
                  <a:pt x="2082951" y="595563"/>
                  <a:pt x="2150122" y="629243"/>
                  <a:pt x="2190424" y="588827"/>
                </a:cubicBezTo>
                <a:cubicBezTo>
                  <a:pt x="2190424" y="602299"/>
                  <a:pt x="2176990" y="595563"/>
                  <a:pt x="2176990" y="609035"/>
                </a:cubicBezTo>
                <a:cubicBezTo>
                  <a:pt x="2203858" y="588827"/>
                  <a:pt x="2224010" y="649452"/>
                  <a:pt x="2250878" y="609035"/>
                </a:cubicBezTo>
                <a:cubicBezTo>
                  <a:pt x="2257594" y="615771"/>
                  <a:pt x="2257594" y="629243"/>
                  <a:pt x="2264312" y="635979"/>
                </a:cubicBezTo>
                <a:cubicBezTo>
                  <a:pt x="2277746" y="629243"/>
                  <a:pt x="2297895" y="615771"/>
                  <a:pt x="2311329" y="622507"/>
                </a:cubicBezTo>
                <a:cubicBezTo>
                  <a:pt x="2311329" y="629243"/>
                  <a:pt x="2304613" y="629243"/>
                  <a:pt x="2297895" y="629243"/>
                </a:cubicBezTo>
                <a:cubicBezTo>
                  <a:pt x="2297895" y="629243"/>
                  <a:pt x="2304613" y="629243"/>
                  <a:pt x="2311329" y="629243"/>
                </a:cubicBezTo>
                <a:cubicBezTo>
                  <a:pt x="2284461" y="696605"/>
                  <a:pt x="2412085" y="635979"/>
                  <a:pt x="2438953" y="629243"/>
                </a:cubicBezTo>
                <a:cubicBezTo>
                  <a:pt x="2445671" y="629243"/>
                  <a:pt x="2438953" y="635979"/>
                  <a:pt x="2438953" y="642716"/>
                </a:cubicBezTo>
                <a:cubicBezTo>
                  <a:pt x="2499406" y="642716"/>
                  <a:pt x="2546426" y="629243"/>
                  <a:pt x="2606880" y="635979"/>
                </a:cubicBezTo>
                <a:cubicBezTo>
                  <a:pt x="2613596" y="635979"/>
                  <a:pt x="2606880" y="629243"/>
                  <a:pt x="2606880" y="629243"/>
                </a:cubicBezTo>
                <a:cubicBezTo>
                  <a:pt x="2620314" y="629243"/>
                  <a:pt x="2660615" y="669660"/>
                  <a:pt x="2680767" y="629243"/>
                </a:cubicBezTo>
                <a:cubicBezTo>
                  <a:pt x="2680767" y="635979"/>
                  <a:pt x="2674049" y="642716"/>
                  <a:pt x="2674049" y="649452"/>
                </a:cubicBezTo>
                <a:cubicBezTo>
                  <a:pt x="2687483" y="642716"/>
                  <a:pt x="2687483" y="622507"/>
                  <a:pt x="2700917" y="622507"/>
                </a:cubicBezTo>
                <a:cubicBezTo>
                  <a:pt x="2700917" y="629243"/>
                  <a:pt x="2700917" y="635979"/>
                  <a:pt x="2694201" y="642716"/>
                </a:cubicBezTo>
                <a:cubicBezTo>
                  <a:pt x="2721069" y="662924"/>
                  <a:pt x="2747937" y="629243"/>
                  <a:pt x="2761371" y="642716"/>
                </a:cubicBezTo>
                <a:cubicBezTo>
                  <a:pt x="2768087" y="642716"/>
                  <a:pt x="2768087" y="635979"/>
                  <a:pt x="2781521" y="635979"/>
                </a:cubicBezTo>
                <a:cubicBezTo>
                  <a:pt x="2781521" y="615771"/>
                  <a:pt x="2768087" y="622507"/>
                  <a:pt x="2774805" y="609035"/>
                </a:cubicBezTo>
                <a:cubicBezTo>
                  <a:pt x="2774805" y="615771"/>
                  <a:pt x="2781521" y="615771"/>
                  <a:pt x="2788239" y="615771"/>
                </a:cubicBezTo>
                <a:cubicBezTo>
                  <a:pt x="2788239" y="615771"/>
                  <a:pt x="2788239" y="629243"/>
                  <a:pt x="2781521" y="629243"/>
                </a:cubicBezTo>
                <a:cubicBezTo>
                  <a:pt x="2781521" y="642716"/>
                  <a:pt x="2794954" y="622507"/>
                  <a:pt x="2794954" y="642716"/>
                </a:cubicBezTo>
                <a:cubicBezTo>
                  <a:pt x="2801672" y="629243"/>
                  <a:pt x="2808390" y="629243"/>
                  <a:pt x="2815106" y="615771"/>
                </a:cubicBezTo>
                <a:cubicBezTo>
                  <a:pt x="2815106" y="622507"/>
                  <a:pt x="2815106" y="629243"/>
                  <a:pt x="2815106" y="642716"/>
                </a:cubicBezTo>
                <a:cubicBezTo>
                  <a:pt x="2862126" y="649452"/>
                  <a:pt x="2895710" y="635979"/>
                  <a:pt x="2942730" y="622507"/>
                </a:cubicBezTo>
                <a:cubicBezTo>
                  <a:pt x="2956164" y="649452"/>
                  <a:pt x="2996465" y="656188"/>
                  <a:pt x="3023333" y="649452"/>
                </a:cubicBezTo>
                <a:cubicBezTo>
                  <a:pt x="3009899" y="669660"/>
                  <a:pt x="3050203" y="656188"/>
                  <a:pt x="3056919" y="669660"/>
                </a:cubicBezTo>
                <a:cubicBezTo>
                  <a:pt x="3056919" y="669660"/>
                  <a:pt x="3056919" y="669660"/>
                  <a:pt x="3063637" y="669660"/>
                </a:cubicBezTo>
                <a:cubicBezTo>
                  <a:pt x="3063637" y="649452"/>
                  <a:pt x="3050203" y="656188"/>
                  <a:pt x="3056919" y="642716"/>
                </a:cubicBezTo>
                <a:cubicBezTo>
                  <a:pt x="3070353" y="649452"/>
                  <a:pt x="3077071" y="662924"/>
                  <a:pt x="3083787" y="676396"/>
                </a:cubicBezTo>
                <a:cubicBezTo>
                  <a:pt x="3070353" y="656188"/>
                  <a:pt x="3077071" y="683132"/>
                  <a:pt x="3056919" y="676396"/>
                </a:cubicBezTo>
                <a:cubicBezTo>
                  <a:pt x="3070353" y="689868"/>
                  <a:pt x="3090505" y="676396"/>
                  <a:pt x="3097221" y="676396"/>
                </a:cubicBezTo>
                <a:cubicBezTo>
                  <a:pt x="3097221" y="662924"/>
                  <a:pt x="3090505" y="662924"/>
                  <a:pt x="3083787" y="662924"/>
                </a:cubicBezTo>
                <a:cubicBezTo>
                  <a:pt x="3097221" y="669660"/>
                  <a:pt x="3157674" y="642716"/>
                  <a:pt x="3171108" y="676396"/>
                </a:cubicBezTo>
                <a:cubicBezTo>
                  <a:pt x="3184542" y="662924"/>
                  <a:pt x="3164392" y="656188"/>
                  <a:pt x="3177826" y="635979"/>
                </a:cubicBezTo>
                <a:cubicBezTo>
                  <a:pt x="3150956" y="642716"/>
                  <a:pt x="3117373" y="656188"/>
                  <a:pt x="3097221" y="615771"/>
                </a:cubicBezTo>
                <a:cubicBezTo>
                  <a:pt x="3117373" y="622507"/>
                  <a:pt x="3124089" y="609035"/>
                  <a:pt x="3124089" y="595563"/>
                </a:cubicBezTo>
                <a:cubicBezTo>
                  <a:pt x="3144240" y="595563"/>
                  <a:pt x="3164392" y="588827"/>
                  <a:pt x="3171108" y="609035"/>
                </a:cubicBezTo>
                <a:cubicBezTo>
                  <a:pt x="3177826" y="602299"/>
                  <a:pt x="3184542" y="595563"/>
                  <a:pt x="3191260" y="588827"/>
                </a:cubicBezTo>
                <a:cubicBezTo>
                  <a:pt x="3221486" y="598931"/>
                  <a:pt x="3251712" y="582512"/>
                  <a:pt x="3276272" y="590720"/>
                </a:cubicBezTo>
                <a:lnTo>
                  <a:pt x="3289255" y="601307"/>
                </a:lnTo>
                <a:lnTo>
                  <a:pt x="3285298" y="602299"/>
                </a:lnTo>
                <a:cubicBezTo>
                  <a:pt x="3292016" y="615771"/>
                  <a:pt x="3298732" y="609035"/>
                  <a:pt x="3312165" y="609035"/>
                </a:cubicBezTo>
                <a:cubicBezTo>
                  <a:pt x="3312165" y="602299"/>
                  <a:pt x="3312165" y="602299"/>
                  <a:pt x="3312165" y="595563"/>
                </a:cubicBezTo>
                <a:cubicBezTo>
                  <a:pt x="3332317" y="602299"/>
                  <a:pt x="3386053" y="561882"/>
                  <a:pt x="3412921" y="595563"/>
                </a:cubicBezTo>
                <a:cubicBezTo>
                  <a:pt x="3433073" y="568618"/>
                  <a:pt x="3480091" y="609035"/>
                  <a:pt x="3493524" y="575354"/>
                </a:cubicBezTo>
                <a:cubicBezTo>
                  <a:pt x="3500242" y="582090"/>
                  <a:pt x="3500242" y="595563"/>
                  <a:pt x="3520392" y="602299"/>
                </a:cubicBezTo>
                <a:cubicBezTo>
                  <a:pt x="3520392" y="588827"/>
                  <a:pt x="3533828" y="575354"/>
                  <a:pt x="3533828" y="602299"/>
                </a:cubicBezTo>
                <a:cubicBezTo>
                  <a:pt x="3594280" y="575354"/>
                  <a:pt x="3681601" y="622507"/>
                  <a:pt x="3728621" y="568618"/>
                </a:cubicBezTo>
                <a:cubicBezTo>
                  <a:pt x="3735337" y="568618"/>
                  <a:pt x="3735337" y="582090"/>
                  <a:pt x="3748771" y="582090"/>
                </a:cubicBezTo>
                <a:cubicBezTo>
                  <a:pt x="3748771" y="575354"/>
                  <a:pt x="3742055" y="575354"/>
                  <a:pt x="3742055" y="561882"/>
                </a:cubicBezTo>
                <a:cubicBezTo>
                  <a:pt x="3755489" y="582090"/>
                  <a:pt x="3762205" y="568618"/>
                  <a:pt x="3768923" y="575354"/>
                </a:cubicBezTo>
                <a:cubicBezTo>
                  <a:pt x="3775641" y="582090"/>
                  <a:pt x="3748771" y="595563"/>
                  <a:pt x="3768923" y="602299"/>
                </a:cubicBezTo>
                <a:cubicBezTo>
                  <a:pt x="3762205" y="609035"/>
                  <a:pt x="3748771" y="582090"/>
                  <a:pt x="3728621" y="588827"/>
                </a:cubicBezTo>
                <a:cubicBezTo>
                  <a:pt x="3735337" y="595563"/>
                  <a:pt x="3748771" y="595563"/>
                  <a:pt x="3755489" y="602299"/>
                </a:cubicBezTo>
                <a:cubicBezTo>
                  <a:pt x="3748771" y="615771"/>
                  <a:pt x="3735337" y="595563"/>
                  <a:pt x="3728621" y="602299"/>
                </a:cubicBezTo>
                <a:cubicBezTo>
                  <a:pt x="3742055" y="615771"/>
                  <a:pt x="3762205" y="615771"/>
                  <a:pt x="3782357" y="622507"/>
                </a:cubicBezTo>
                <a:cubicBezTo>
                  <a:pt x="3701753" y="635979"/>
                  <a:pt x="3600998" y="588827"/>
                  <a:pt x="3513676" y="629243"/>
                </a:cubicBezTo>
                <a:cubicBezTo>
                  <a:pt x="3506958" y="629243"/>
                  <a:pt x="3500242" y="615771"/>
                  <a:pt x="3493524" y="609035"/>
                </a:cubicBezTo>
                <a:cubicBezTo>
                  <a:pt x="3480091" y="615771"/>
                  <a:pt x="3486808" y="629243"/>
                  <a:pt x="3473375" y="629243"/>
                </a:cubicBezTo>
                <a:cubicBezTo>
                  <a:pt x="3473375" y="595563"/>
                  <a:pt x="3446507" y="649452"/>
                  <a:pt x="3446507" y="609035"/>
                </a:cubicBezTo>
                <a:cubicBezTo>
                  <a:pt x="3439789" y="629243"/>
                  <a:pt x="3426355" y="635979"/>
                  <a:pt x="3419639" y="642716"/>
                </a:cubicBezTo>
                <a:cubicBezTo>
                  <a:pt x="3412921" y="642716"/>
                  <a:pt x="3412921" y="635979"/>
                  <a:pt x="3406205" y="629243"/>
                </a:cubicBezTo>
                <a:cubicBezTo>
                  <a:pt x="3412921" y="662924"/>
                  <a:pt x="3339033" y="635979"/>
                  <a:pt x="3339033" y="649452"/>
                </a:cubicBezTo>
                <a:cubicBezTo>
                  <a:pt x="3318883" y="642716"/>
                  <a:pt x="3298732" y="649452"/>
                  <a:pt x="3271864" y="649452"/>
                </a:cubicBezTo>
                <a:cubicBezTo>
                  <a:pt x="3278580" y="683132"/>
                  <a:pt x="3325599" y="669660"/>
                  <a:pt x="3332317" y="662924"/>
                </a:cubicBezTo>
                <a:cubicBezTo>
                  <a:pt x="3352467" y="683132"/>
                  <a:pt x="3386053" y="676396"/>
                  <a:pt x="3406205" y="676396"/>
                </a:cubicBezTo>
                <a:cubicBezTo>
                  <a:pt x="3406205" y="696605"/>
                  <a:pt x="3392769" y="683132"/>
                  <a:pt x="3392769" y="696605"/>
                </a:cubicBezTo>
                <a:cubicBezTo>
                  <a:pt x="3392769" y="703341"/>
                  <a:pt x="3399487" y="703341"/>
                  <a:pt x="3399487" y="716813"/>
                </a:cubicBezTo>
                <a:cubicBezTo>
                  <a:pt x="3412921" y="710077"/>
                  <a:pt x="3439789" y="716813"/>
                  <a:pt x="3439789" y="696605"/>
                </a:cubicBezTo>
                <a:cubicBezTo>
                  <a:pt x="3480091" y="710077"/>
                  <a:pt x="3506958" y="696605"/>
                  <a:pt x="3547262" y="730285"/>
                </a:cubicBezTo>
                <a:cubicBezTo>
                  <a:pt x="3553978" y="730285"/>
                  <a:pt x="3557336" y="726917"/>
                  <a:pt x="3561535" y="724392"/>
                </a:cubicBezTo>
                <a:lnTo>
                  <a:pt x="3568370" y="724094"/>
                </a:lnTo>
                <a:lnTo>
                  <a:pt x="3592600" y="737864"/>
                </a:lnTo>
                <a:cubicBezTo>
                  <a:pt x="3602676" y="740389"/>
                  <a:pt x="3614432" y="740389"/>
                  <a:pt x="3627866" y="737021"/>
                </a:cubicBezTo>
                <a:cubicBezTo>
                  <a:pt x="3627866" y="723549"/>
                  <a:pt x="3614432" y="737021"/>
                  <a:pt x="3600998" y="730285"/>
                </a:cubicBezTo>
                <a:cubicBezTo>
                  <a:pt x="3607714" y="696605"/>
                  <a:pt x="3634582" y="730285"/>
                  <a:pt x="3654733" y="716813"/>
                </a:cubicBezTo>
                <a:cubicBezTo>
                  <a:pt x="3648018" y="723549"/>
                  <a:pt x="3648018" y="730285"/>
                  <a:pt x="3641300" y="730285"/>
                </a:cubicBezTo>
                <a:cubicBezTo>
                  <a:pt x="3661451" y="743757"/>
                  <a:pt x="3695035" y="757230"/>
                  <a:pt x="3715187" y="743757"/>
                </a:cubicBezTo>
                <a:cubicBezTo>
                  <a:pt x="3721903" y="730285"/>
                  <a:pt x="3701753" y="743757"/>
                  <a:pt x="3708469" y="723549"/>
                </a:cubicBezTo>
                <a:cubicBezTo>
                  <a:pt x="3715187" y="723549"/>
                  <a:pt x="3728621" y="750494"/>
                  <a:pt x="3728621" y="723549"/>
                </a:cubicBezTo>
                <a:cubicBezTo>
                  <a:pt x="3742055" y="737021"/>
                  <a:pt x="3762205" y="737021"/>
                  <a:pt x="3775641" y="723549"/>
                </a:cubicBezTo>
                <a:cubicBezTo>
                  <a:pt x="3782357" y="737021"/>
                  <a:pt x="3789075" y="737021"/>
                  <a:pt x="3802509" y="730285"/>
                </a:cubicBezTo>
                <a:cubicBezTo>
                  <a:pt x="3782357" y="743757"/>
                  <a:pt x="3762205" y="737021"/>
                  <a:pt x="3728621" y="750494"/>
                </a:cubicBezTo>
                <a:cubicBezTo>
                  <a:pt x="3742055" y="770702"/>
                  <a:pt x="3762205" y="770702"/>
                  <a:pt x="3775641" y="757230"/>
                </a:cubicBezTo>
                <a:cubicBezTo>
                  <a:pt x="3775641" y="790910"/>
                  <a:pt x="3842810" y="743757"/>
                  <a:pt x="3856244" y="797646"/>
                </a:cubicBezTo>
                <a:cubicBezTo>
                  <a:pt x="3903264" y="777438"/>
                  <a:pt x="3923414" y="817855"/>
                  <a:pt x="3983868" y="797646"/>
                </a:cubicBezTo>
                <a:cubicBezTo>
                  <a:pt x="3950282" y="817855"/>
                  <a:pt x="4010735" y="811119"/>
                  <a:pt x="4030887" y="811119"/>
                </a:cubicBezTo>
                <a:cubicBezTo>
                  <a:pt x="4037603" y="790910"/>
                  <a:pt x="4017453" y="797646"/>
                  <a:pt x="4017453" y="790910"/>
                </a:cubicBezTo>
                <a:cubicBezTo>
                  <a:pt x="4010735" y="804383"/>
                  <a:pt x="4004017" y="804383"/>
                  <a:pt x="3990584" y="804383"/>
                </a:cubicBezTo>
                <a:cubicBezTo>
                  <a:pt x="3990584" y="777438"/>
                  <a:pt x="4030887" y="777438"/>
                  <a:pt x="4037603" y="804383"/>
                </a:cubicBezTo>
                <a:cubicBezTo>
                  <a:pt x="4091339" y="797646"/>
                  <a:pt x="4131643" y="797646"/>
                  <a:pt x="4171944" y="831329"/>
                </a:cubicBezTo>
                <a:cubicBezTo>
                  <a:pt x="4178660" y="824591"/>
                  <a:pt x="4158511" y="817855"/>
                  <a:pt x="4158511" y="817855"/>
                </a:cubicBezTo>
                <a:cubicBezTo>
                  <a:pt x="4178660" y="817855"/>
                  <a:pt x="4245830" y="811119"/>
                  <a:pt x="4286134" y="817855"/>
                </a:cubicBezTo>
                <a:cubicBezTo>
                  <a:pt x="4306284" y="811119"/>
                  <a:pt x="4321398" y="811119"/>
                  <a:pt x="4338190" y="813646"/>
                </a:cubicBezTo>
                <a:lnTo>
                  <a:pt x="4399401" y="824430"/>
                </a:lnTo>
                <a:lnTo>
                  <a:pt x="4393606" y="824591"/>
                </a:lnTo>
                <a:cubicBezTo>
                  <a:pt x="4393606" y="824591"/>
                  <a:pt x="4400323" y="824591"/>
                  <a:pt x="4400323" y="824591"/>
                </a:cubicBezTo>
                <a:lnTo>
                  <a:pt x="4399401" y="824430"/>
                </a:lnTo>
                <a:lnTo>
                  <a:pt x="4543897" y="820382"/>
                </a:lnTo>
                <a:cubicBezTo>
                  <a:pt x="4593437" y="819539"/>
                  <a:pt x="4642136" y="817855"/>
                  <a:pt x="4689153" y="811119"/>
                </a:cubicBezTo>
                <a:cubicBezTo>
                  <a:pt x="4689153" y="824591"/>
                  <a:pt x="4675720" y="824591"/>
                  <a:pt x="4682438" y="838065"/>
                </a:cubicBezTo>
                <a:cubicBezTo>
                  <a:pt x="4695872" y="851537"/>
                  <a:pt x="4716022" y="831329"/>
                  <a:pt x="4709306" y="817855"/>
                </a:cubicBezTo>
                <a:cubicBezTo>
                  <a:pt x="4736173" y="851537"/>
                  <a:pt x="4850363" y="797646"/>
                  <a:pt x="4910817" y="817855"/>
                </a:cubicBezTo>
                <a:cubicBezTo>
                  <a:pt x="4910817" y="817855"/>
                  <a:pt x="4910817" y="831329"/>
                  <a:pt x="4910817" y="831329"/>
                </a:cubicBezTo>
                <a:cubicBezTo>
                  <a:pt x="4910817" y="831329"/>
                  <a:pt x="4930967" y="817855"/>
                  <a:pt x="4924250" y="838065"/>
                </a:cubicBezTo>
                <a:cubicBezTo>
                  <a:pt x="4951118" y="811119"/>
                  <a:pt x="4991420" y="824591"/>
                  <a:pt x="5025006" y="817855"/>
                </a:cubicBezTo>
                <a:cubicBezTo>
                  <a:pt x="5031721" y="817855"/>
                  <a:pt x="5031721" y="831329"/>
                  <a:pt x="5025006" y="838065"/>
                </a:cubicBezTo>
                <a:cubicBezTo>
                  <a:pt x="5025006" y="838065"/>
                  <a:pt x="5025006" y="838065"/>
                  <a:pt x="5051873" y="838065"/>
                </a:cubicBezTo>
                <a:cubicBezTo>
                  <a:pt x="5058589" y="838065"/>
                  <a:pt x="5045155" y="831329"/>
                  <a:pt x="5051873" y="817855"/>
                </a:cubicBezTo>
                <a:cubicBezTo>
                  <a:pt x="5078741" y="824591"/>
                  <a:pt x="5105609" y="851537"/>
                  <a:pt x="5132477" y="838065"/>
                </a:cubicBezTo>
                <a:cubicBezTo>
                  <a:pt x="5132477" y="844801"/>
                  <a:pt x="5132477" y="851537"/>
                  <a:pt x="5139195" y="858274"/>
                </a:cubicBezTo>
                <a:cubicBezTo>
                  <a:pt x="5152629" y="844801"/>
                  <a:pt x="5179497" y="858274"/>
                  <a:pt x="5186213" y="858274"/>
                </a:cubicBezTo>
                <a:cubicBezTo>
                  <a:pt x="5192931" y="871746"/>
                  <a:pt x="5172779" y="865010"/>
                  <a:pt x="5172779" y="878482"/>
                </a:cubicBezTo>
                <a:cubicBezTo>
                  <a:pt x="5213080" y="878482"/>
                  <a:pt x="5260100" y="918899"/>
                  <a:pt x="5313836" y="891954"/>
                </a:cubicBezTo>
                <a:cubicBezTo>
                  <a:pt x="5327270" y="918899"/>
                  <a:pt x="5286968" y="898690"/>
                  <a:pt x="5286968" y="918899"/>
                </a:cubicBezTo>
                <a:cubicBezTo>
                  <a:pt x="5327270" y="932371"/>
                  <a:pt x="5367574" y="885218"/>
                  <a:pt x="5401157" y="912162"/>
                </a:cubicBezTo>
                <a:cubicBezTo>
                  <a:pt x="5407875" y="912162"/>
                  <a:pt x="5401157" y="898690"/>
                  <a:pt x="5407875" y="898690"/>
                </a:cubicBezTo>
                <a:cubicBezTo>
                  <a:pt x="5441459" y="918899"/>
                  <a:pt x="5468329" y="918899"/>
                  <a:pt x="5501913" y="905426"/>
                </a:cubicBezTo>
                <a:cubicBezTo>
                  <a:pt x="5508631" y="979524"/>
                  <a:pt x="5582518" y="918899"/>
                  <a:pt x="5616102" y="959315"/>
                </a:cubicBezTo>
                <a:cubicBezTo>
                  <a:pt x="5636254" y="945843"/>
                  <a:pt x="5676556" y="952579"/>
                  <a:pt x="5703424" y="972788"/>
                </a:cubicBezTo>
                <a:cubicBezTo>
                  <a:pt x="5710142" y="966051"/>
                  <a:pt x="5710142" y="959315"/>
                  <a:pt x="5716857" y="952579"/>
                </a:cubicBezTo>
                <a:cubicBezTo>
                  <a:pt x="5730291" y="952579"/>
                  <a:pt x="5716857" y="959315"/>
                  <a:pt x="5716857" y="966051"/>
                </a:cubicBezTo>
                <a:cubicBezTo>
                  <a:pt x="5730291" y="972788"/>
                  <a:pt x="5730291" y="959315"/>
                  <a:pt x="5743725" y="959315"/>
                </a:cubicBezTo>
                <a:cubicBezTo>
                  <a:pt x="5743725" y="952579"/>
                  <a:pt x="5737009" y="952579"/>
                  <a:pt x="5730291" y="952579"/>
                </a:cubicBezTo>
                <a:cubicBezTo>
                  <a:pt x="5757159" y="939107"/>
                  <a:pt x="5790745" y="952579"/>
                  <a:pt x="5817613" y="952579"/>
                </a:cubicBezTo>
                <a:cubicBezTo>
                  <a:pt x="5804179" y="966051"/>
                  <a:pt x="5763877" y="966051"/>
                  <a:pt x="5750443" y="952579"/>
                </a:cubicBezTo>
                <a:cubicBezTo>
                  <a:pt x="5743725" y="952579"/>
                  <a:pt x="5750443" y="966051"/>
                  <a:pt x="5743725" y="966051"/>
                </a:cubicBezTo>
                <a:cubicBezTo>
                  <a:pt x="5750443" y="979524"/>
                  <a:pt x="5770593" y="992996"/>
                  <a:pt x="5777311" y="972788"/>
                </a:cubicBezTo>
                <a:cubicBezTo>
                  <a:pt x="5790745" y="979524"/>
                  <a:pt x="5804179" y="992996"/>
                  <a:pt x="5817613" y="999732"/>
                </a:cubicBezTo>
                <a:cubicBezTo>
                  <a:pt x="5831047" y="999732"/>
                  <a:pt x="5824331" y="972788"/>
                  <a:pt x="5837765" y="972788"/>
                </a:cubicBezTo>
                <a:cubicBezTo>
                  <a:pt x="5843641" y="1019941"/>
                  <a:pt x="5890661" y="989733"/>
                  <a:pt x="5911323" y="1008520"/>
                </a:cubicBezTo>
                <a:lnTo>
                  <a:pt x="5916485" y="1016888"/>
                </a:lnTo>
                <a:lnTo>
                  <a:pt x="0" y="1016888"/>
                </a:lnTo>
                <a:close/>
                <a:moveTo>
                  <a:pt x="0" y="11804"/>
                </a:moveTo>
                <a:lnTo>
                  <a:pt x="7393" y="16252"/>
                </a:lnTo>
                <a:lnTo>
                  <a:pt x="0" y="27785"/>
                </a:lnTo>
                <a:close/>
                <a:moveTo>
                  <a:pt x="26218" y="1116"/>
                </a:moveTo>
                <a:cubicBezTo>
                  <a:pt x="32621" y="-2085"/>
                  <a:pt x="39024" y="1116"/>
                  <a:pt x="39024" y="17126"/>
                </a:cubicBezTo>
                <a:cubicBezTo>
                  <a:pt x="26218" y="4319"/>
                  <a:pt x="26218" y="17126"/>
                  <a:pt x="13411" y="23529"/>
                </a:cubicBezTo>
                <a:cubicBezTo>
                  <a:pt x="13411" y="13923"/>
                  <a:pt x="19814" y="4319"/>
                  <a:pt x="26218" y="1116"/>
                </a:cubicBezTo>
                <a:close/>
              </a:path>
            </a:pathLst>
          </a:custGeom>
          <a:solidFill>
            <a:srgbClr val="21B4D1">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a:p>
        </p:txBody>
      </p:sp>
      <p:sp>
        <p:nvSpPr>
          <p:cNvPr id="8" name="Freeform 53">
            <a:extLst>
              <a:ext uri="{FF2B5EF4-FFF2-40B4-BE49-F238E27FC236}">
                <a16:creationId xmlns:a16="http://schemas.microsoft.com/office/drawing/2014/main" id="{FA100899-5AC1-4477-8359-1BDD16B018D2}"/>
              </a:ext>
            </a:extLst>
          </p:cNvPr>
          <p:cNvSpPr/>
          <p:nvPr/>
        </p:nvSpPr>
        <p:spPr>
          <a:xfrm>
            <a:off x="6394880" y="0"/>
            <a:ext cx="2749120" cy="476343"/>
          </a:xfrm>
          <a:custGeom>
            <a:avLst/>
            <a:gdLst>
              <a:gd name="connsiteX0" fmla="*/ 4328023 w 4342524"/>
              <a:gd name="connsiteY0" fmla="*/ 737225 h 752434"/>
              <a:gd name="connsiteX1" fmla="*/ 4340830 w 4342524"/>
              <a:gd name="connsiteY1" fmla="*/ 740427 h 752434"/>
              <a:gd name="connsiteX2" fmla="*/ 4342524 w 4342524"/>
              <a:gd name="connsiteY2" fmla="*/ 740851 h 752434"/>
              <a:gd name="connsiteX3" fmla="*/ 4342524 w 4342524"/>
              <a:gd name="connsiteY3" fmla="*/ 749186 h 752434"/>
              <a:gd name="connsiteX4" fmla="*/ 4336028 w 4342524"/>
              <a:gd name="connsiteY4" fmla="*/ 752434 h 752434"/>
              <a:gd name="connsiteX5" fmla="*/ 4328023 w 4342524"/>
              <a:gd name="connsiteY5" fmla="*/ 737225 h 752434"/>
              <a:gd name="connsiteX6" fmla="*/ 4327523 w 4342524"/>
              <a:gd name="connsiteY6" fmla="*/ 698087 h 752434"/>
              <a:gd name="connsiteX7" fmla="*/ 4335227 w 4342524"/>
              <a:gd name="connsiteY7" fmla="*/ 699605 h 752434"/>
              <a:gd name="connsiteX8" fmla="*/ 4342524 w 4342524"/>
              <a:gd name="connsiteY8" fmla="*/ 700848 h 752434"/>
              <a:gd name="connsiteX9" fmla="*/ 4342524 w 4342524"/>
              <a:gd name="connsiteY9" fmla="*/ 712413 h 752434"/>
              <a:gd name="connsiteX10" fmla="*/ 4340029 w 4342524"/>
              <a:gd name="connsiteY10" fmla="*/ 712612 h 752434"/>
              <a:gd name="connsiteX11" fmla="*/ 4321620 w 4342524"/>
              <a:gd name="connsiteY11" fmla="*/ 703073 h 752434"/>
              <a:gd name="connsiteX12" fmla="*/ 4327523 w 4342524"/>
              <a:gd name="connsiteY12" fmla="*/ 698087 h 752434"/>
              <a:gd name="connsiteX13" fmla="*/ 4342524 w 4342524"/>
              <a:gd name="connsiteY13" fmla="*/ 645172 h 752434"/>
              <a:gd name="connsiteX14" fmla="*/ 4342524 w 4342524"/>
              <a:gd name="connsiteY14" fmla="*/ 649342 h 752434"/>
              <a:gd name="connsiteX15" fmla="*/ 4340830 w 4342524"/>
              <a:gd name="connsiteY15" fmla="*/ 649500 h 752434"/>
              <a:gd name="connsiteX16" fmla="*/ 4328023 w 4342524"/>
              <a:gd name="connsiteY16" fmla="*/ 628368 h 752434"/>
              <a:gd name="connsiteX17" fmla="*/ 4334426 w 4342524"/>
              <a:gd name="connsiteY17" fmla="*/ 642456 h 752434"/>
              <a:gd name="connsiteX18" fmla="*/ 4329624 w 4342524"/>
              <a:gd name="connsiteY18" fmla="*/ 653903 h 752434"/>
              <a:gd name="connsiteX19" fmla="*/ 4315217 w 4342524"/>
              <a:gd name="connsiteY19" fmla="*/ 649500 h 752434"/>
              <a:gd name="connsiteX20" fmla="*/ 4328023 w 4342524"/>
              <a:gd name="connsiteY20" fmla="*/ 628368 h 752434"/>
              <a:gd name="connsiteX21" fmla="*/ 3975840 w 4342524"/>
              <a:gd name="connsiteY21" fmla="*/ 626898 h 752434"/>
              <a:gd name="connsiteX22" fmla="*/ 4004655 w 4342524"/>
              <a:gd name="connsiteY22" fmla="*/ 643738 h 752434"/>
              <a:gd name="connsiteX23" fmla="*/ 3997751 w 4342524"/>
              <a:gd name="connsiteY23" fmla="*/ 645719 h 752434"/>
              <a:gd name="connsiteX24" fmla="*/ 3966235 w 4342524"/>
              <a:gd name="connsiteY24" fmla="*/ 643738 h 752434"/>
              <a:gd name="connsiteX25" fmla="*/ 3966235 w 4342524"/>
              <a:gd name="connsiteY25" fmla="*/ 636694 h 752434"/>
              <a:gd name="connsiteX26" fmla="*/ 3975840 w 4342524"/>
              <a:gd name="connsiteY26" fmla="*/ 626898 h 752434"/>
              <a:gd name="connsiteX27" fmla="*/ 4065486 w 4342524"/>
              <a:gd name="connsiteY27" fmla="*/ 621965 h 752434"/>
              <a:gd name="connsiteX28" fmla="*/ 4039872 w 4342524"/>
              <a:gd name="connsiteY28" fmla="*/ 634772 h 752434"/>
              <a:gd name="connsiteX29" fmla="*/ 4065486 w 4342524"/>
              <a:gd name="connsiteY29" fmla="*/ 621965 h 752434"/>
              <a:gd name="connsiteX30" fmla="*/ 3172220 w 4342524"/>
              <a:gd name="connsiteY30" fmla="*/ 615562 h 752434"/>
              <a:gd name="connsiteX31" fmla="*/ 3185027 w 4342524"/>
              <a:gd name="connsiteY31" fmla="*/ 634772 h 752434"/>
              <a:gd name="connsiteX32" fmla="*/ 3172220 w 4342524"/>
              <a:gd name="connsiteY32" fmla="*/ 634772 h 752434"/>
              <a:gd name="connsiteX33" fmla="*/ 3172220 w 4342524"/>
              <a:gd name="connsiteY33" fmla="*/ 615562 h 752434"/>
              <a:gd name="connsiteX34" fmla="*/ 3849374 w 4342524"/>
              <a:gd name="connsiteY34" fmla="*/ 614861 h 752434"/>
              <a:gd name="connsiteX35" fmla="*/ 3863781 w 4342524"/>
              <a:gd name="connsiteY35" fmla="*/ 628368 h 752434"/>
              <a:gd name="connsiteX36" fmla="*/ 3838168 w 4342524"/>
              <a:gd name="connsiteY36" fmla="*/ 634772 h 752434"/>
              <a:gd name="connsiteX37" fmla="*/ 3838168 w 4342524"/>
              <a:gd name="connsiteY37" fmla="*/ 615562 h 752434"/>
              <a:gd name="connsiteX38" fmla="*/ 3844571 w 4342524"/>
              <a:gd name="connsiteY38" fmla="*/ 621965 h 752434"/>
              <a:gd name="connsiteX39" fmla="*/ 3849374 w 4342524"/>
              <a:gd name="connsiteY39" fmla="*/ 614861 h 752434"/>
              <a:gd name="connsiteX40" fmla="*/ 3334704 w 4342524"/>
              <a:gd name="connsiteY40" fmla="*/ 609158 h 752434"/>
              <a:gd name="connsiteX41" fmla="*/ 3332003 w 4342524"/>
              <a:gd name="connsiteY41" fmla="*/ 622766 h 752434"/>
              <a:gd name="connsiteX42" fmla="*/ 3313092 w 4342524"/>
              <a:gd name="connsiteY42" fmla="*/ 621965 h 752434"/>
              <a:gd name="connsiteX43" fmla="*/ 3320296 w 4342524"/>
              <a:gd name="connsiteY43" fmla="*/ 621965 h 752434"/>
              <a:gd name="connsiteX44" fmla="*/ 3320296 w 4342524"/>
              <a:gd name="connsiteY44" fmla="*/ 615562 h 752434"/>
              <a:gd name="connsiteX45" fmla="*/ 3334704 w 4342524"/>
              <a:gd name="connsiteY45" fmla="*/ 609158 h 752434"/>
              <a:gd name="connsiteX46" fmla="*/ 3161014 w 4342524"/>
              <a:gd name="connsiteY46" fmla="*/ 601054 h 752434"/>
              <a:gd name="connsiteX47" fmla="*/ 3165817 w 4342524"/>
              <a:gd name="connsiteY47" fmla="*/ 609158 h 752434"/>
              <a:gd name="connsiteX48" fmla="*/ 3156213 w 4342524"/>
              <a:gd name="connsiteY48" fmla="*/ 618764 h 752434"/>
              <a:gd name="connsiteX49" fmla="*/ 3146607 w 4342524"/>
              <a:gd name="connsiteY49" fmla="*/ 609158 h 752434"/>
              <a:gd name="connsiteX50" fmla="*/ 3161014 w 4342524"/>
              <a:gd name="connsiteY50" fmla="*/ 601054 h 752434"/>
              <a:gd name="connsiteX51" fmla="*/ 3065523 w 4342524"/>
              <a:gd name="connsiteY51" fmla="*/ 598753 h 752434"/>
              <a:gd name="connsiteX52" fmla="*/ 3085774 w 4342524"/>
              <a:gd name="connsiteY52" fmla="*/ 602755 h 752434"/>
              <a:gd name="connsiteX53" fmla="*/ 3050554 w 4342524"/>
              <a:gd name="connsiteY53" fmla="*/ 609158 h 752434"/>
              <a:gd name="connsiteX54" fmla="*/ 3065523 w 4342524"/>
              <a:gd name="connsiteY54" fmla="*/ 598753 h 752434"/>
              <a:gd name="connsiteX55" fmla="*/ 3550017 w 4342524"/>
              <a:gd name="connsiteY55" fmla="*/ 596352 h 752434"/>
              <a:gd name="connsiteX56" fmla="*/ 3528405 w 4342524"/>
              <a:gd name="connsiteY56" fmla="*/ 621965 h 752434"/>
              <a:gd name="connsiteX57" fmla="*/ 3521201 w 4342524"/>
              <a:gd name="connsiteY57" fmla="*/ 621965 h 752434"/>
              <a:gd name="connsiteX58" fmla="*/ 3521201 w 4342524"/>
              <a:gd name="connsiteY58" fmla="*/ 615562 h 752434"/>
              <a:gd name="connsiteX59" fmla="*/ 3550017 w 4342524"/>
              <a:gd name="connsiteY59" fmla="*/ 596352 h 752434"/>
              <a:gd name="connsiteX60" fmla="*/ 2909681 w 4342524"/>
              <a:gd name="connsiteY60" fmla="*/ 596352 h 752434"/>
              <a:gd name="connsiteX61" fmla="*/ 2957707 w 4342524"/>
              <a:gd name="connsiteY61" fmla="*/ 602755 h 752434"/>
              <a:gd name="connsiteX62" fmla="*/ 2909681 w 4342524"/>
              <a:gd name="connsiteY62" fmla="*/ 596352 h 752434"/>
              <a:gd name="connsiteX63" fmla="*/ 3607800 w 4342524"/>
              <a:gd name="connsiteY63" fmla="*/ 594132 h 752434"/>
              <a:gd name="connsiteX64" fmla="*/ 3654758 w 4342524"/>
              <a:gd name="connsiteY64" fmla="*/ 610031 h 752434"/>
              <a:gd name="connsiteX65" fmla="*/ 3674882 w 4342524"/>
              <a:gd name="connsiteY65" fmla="*/ 596642 h 752434"/>
              <a:gd name="connsiteX66" fmla="*/ 3674882 w 4342524"/>
              <a:gd name="connsiteY66" fmla="*/ 616727 h 752434"/>
              <a:gd name="connsiteX67" fmla="*/ 3688299 w 4342524"/>
              <a:gd name="connsiteY67" fmla="*/ 596642 h 752434"/>
              <a:gd name="connsiteX68" fmla="*/ 3748672 w 4342524"/>
              <a:gd name="connsiteY68" fmla="*/ 610031 h 752434"/>
              <a:gd name="connsiteX69" fmla="*/ 3688299 w 4342524"/>
              <a:gd name="connsiteY69" fmla="*/ 630115 h 752434"/>
              <a:gd name="connsiteX70" fmla="*/ 3762090 w 4342524"/>
              <a:gd name="connsiteY70" fmla="*/ 643504 h 752434"/>
              <a:gd name="connsiteX71" fmla="*/ 3768798 w 4342524"/>
              <a:gd name="connsiteY71" fmla="*/ 610031 h 752434"/>
              <a:gd name="connsiteX72" fmla="*/ 3802340 w 4342524"/>
              <a:gd name="connsiteY72" fmla="*/ 610031 h 752434"/>
              <a:gd name="connsiteX73" fmla="*/ 3775506 w 4342524"/>
              <a:gd name="connsiteY73" fmla="*/ 630115 h 752434"/>
              <a:gd name="connsiteX74" fmla="*/ 3782214 w 4342524"/>
              <a:gd name="connsiteY74" fmla="*/ 636811 h 752434"/>
              <a:gd name="connsiteX75" fmla="*/ 3775506 w 4342524"/>
              <a:gd name="connsiteY75" fmla="*/ 636811 h 752434"/>
              <a:gd name="connsiteX76" fmla="*/ 3802340 w 4342524"/>
              <a:gd name="connsiteY76" fmla="*/ 656894 h 752434"/>
              <a:gd name="connsiteX77" fmla="*/ 3534008 w 4342524"/>
              <a:gd name="connsiteY77" fmla="*/ 656894 h 752434"/>
              <a:gd name="connsiteX78" fmla="*/ 3574257 w 4342524"/>
              <a:gd name="connsiteY78" fmla="*/ 650198 h 752434"/>
              <a:gd name="connsiteX79" fmla="*/ 3547426 w 4342524"/>
              <a:gd name="connsiteY79" fmla="*/ 636811 h 752434"/>
              <a:gd name="connsiteX80" fmla="*/ 3547426 w 4342524"/>
              <a:gd name="connsiteY80" fmla="*/ 623421 h 752434"/>
              <a:gd name="connsiteX81" fmla="*/ 3607799 w 4342524"/>
              <a:gd name="connsiteY81" fmla="*/ 623421 h 752434"/>
              <a:gd name="connsiteX82" fmla="*/ 3560842 w 4342524"/>
              <a:gd name="connsiteY82" fmla="*/ 603338 h 752434"/>
              <a:gd name="connsiteX83" fmla="*/ 3607800 w 4342524"/>
              <a:gd name="connsiteY83" fmla="*/ 594132 h 752434"/>
              <a:gd name="connsiteX84" fmla="*/ 3274673 w 4342524"/>
              <a:gd name="connsiteY84" fmla="*/ 588026 h 752434"/>
              <a:gd name="connsiteX85" fmla="*/ 3274673 w 4342524"/>
              <a:gd name="connsiteY85" fmla="*/ 602116 h 752434"/>
              <a:gd name="connsiteX86" fmla="*/ 3270121 w 4342524"/>
              <a:gd name="connsiteY86" fmla="*/ 604096 h 752434"/>
              <a:gd name="connsiteX87" fmla="*/ 3252261 w 4342524"/>
              <a:gd name="connsiteY87" fmla="*/ 602116 h 752434"/>
              <a:gd name="connsiteX88" fmla="*/ 3274673 w 4342524"/>
              <a:gd name="connsiteY88" fmla="*/ 588026 h 752434"/>
              <a:gd name="connsiteX89" fmla="*/ 3132199 w 4342524"/>
              <a:gd name="connsiteY89" fmla="*/ 578341 h 752434"/>
              <a:gd name="connsiteX90" fmla="*/ 3153010 w 4342524"/>
              <a:gd name="connsiteY90" fmla="*/ 589147 h 752434"/>
              <a:gd name="connsiteX91" fmla="*/ 3145530 w 4342524"/>
              <a:gd name="connsiteY91" fmla="*/ 591174 h 752434"/>
              <a:gd name="connsiteX92" fmla="*/ 3111387 w 4342524"/>
              <a:gd name="connsiteY92" fmla="*/ 589147 h 752434"/>
              <a:gd name="connsiteX93" fmla="*/ 3132199 w 4342524"/>
              <a:gd name="connsiteY93" fmla="*/ 578341 h 752434"/>
              <a:gd name="connsiteX94" fmla="*/ 4133522 w 4342524"/>
              <a:gd name="connsiteY94" fmla="*/ 560334 h 752434"/>
              <a:gd name="connsiteX95" fmla="*/ 4151932 w 4342524"/>
              <a:gd name="connsiteY95" fmla="*/ 567537 h 752434"/>
              <a:gd name="connsiteX96" fmla="*/ 4138325 w 4342524"/>
              <a:gd name="connsiteY96" fmla="*/ 572339 h 752434"/>
              <a:gd name="connsiteX97" fmla="*/ 4119915 w 4342524"/>
              <a:gd name="connsiteY97" fmla="*/ 567537 h 752434"/>
              <a:gd name="connsiteX98" fmla="*/ 4133522 w 4342524"/>
              <a:gd name="connsiteY98" fmla="*/ 560334 h 752434"/>
              <a:gd name="connsiteX99" fmla="*/ 4177744 w 4342524"/>
              <a:gd name="connsiteY99" fmla="*/ 547827 h 752434"/>
              <a:gd name="connsiteX100" fmla="*/ 4180746 w 4342524"/>
              <a:gd name="connsiteY100" fmla="*/ 554731 h 752434"/>
              <a:gd name="connsiteX101" fmla="*/ 4174343 w 4342524"/>
              <a:gd name="connsiteY101" fmla="*/ 554731 h 752434"/>
              <a:gd name="connsiteX102" fmla="*/ 4180746 w 4342524"/>
              <a:gd name="connsiteY102" fmla="*/ 567537 h 752434"/>
              <a:gd name="connsiteX103" fmla="*/ 4173542 w 4342524"/>
              <a:gd name="connsiteY103" fmla="*/ 577942 h 752434"/>
              <a:gd name="connsiteX104" fmla="*/ 4161536 w 4342524"/>
              <a:gd name="connsiteY104" fmla="*/ 573941 h 752434"/>
              <a:gd name="connsiteX105" fmla="*/ 4177744 w 4342524"/>
              <a:gd name="connsiteY105" fmla="*/ 547827 h 752434"/>
              <a:gd name="connsiteX106" fmla="*/ 3286109 w 4342524"/>
              <a:gd name="connsiteY106" fmla="*/ 522714 h 752434"/>
              <a:gd name="connsiteX107" fmla="*/ 3283214 w 4342524"/>
              <a:gd name="connsiteY107" fmla="*/ 542524 h 752434"/>
              <a:gd name="connsiteX108" fmla="*/ 3272386 w 4342524"/>
              <a:gd name="connsiteY108" fmla="*/ 541924 h 752434"/>
              <a:gd name="connsiteX109" fmla="*/ 3286109 w 4342524"/>
              <a:gd name="connsiteY109" fmla="*/ 522714 h 752434"/>
              <a:gd name="connsiteX110" fmla="*/ 3367521 w 4342524"/>
              <a:gd name="connsiteY110" fmla="*/ 513108 h 752434"/>
              <a:gd name="connsiteX111" fmla="*/ 3393134 w 4342524"/>
              <a:gd name="connsiteY111" fmla="*/ 513108 h 752434"/>
              <a:gd name="connsiteX112" fmla="*/ 3367521 w 4342524"/>
              <a:gd name="connsiteY112" fmla="*/ 535521 h 752434"/>
              <a:gd name="connsiteX113" fmla="*/ 3367521 w 4342524"/>
              <a:gd name="connsiteY113" fmla="*/ 513108 h 752434"/>
              <a:gd name="connsiteX114" fmla="*/ 4193553 w 4342524"/>
              <a:gd name="connsiteY114" fmla="*/ 500301 h 752434"/>
              <a:gd name="connsiteX115" fmla="*/ 4126317 w 4342524"/>
              <a:gd name="connsiteY115" fmla="*/ 528478 h 752434"/>
              <a:gd name="connsiteX116" fmla="*/ 4193553 w 4342524"/>
              <a:gd name="connsiteY116" fmla="*/ 500301 h 752434"/>
              <a:gd name="connsiteX117" fmla="*/ 3838648 w 4342524"/>
              <a:gd name="connsiteY117" fmla="*/ 498244 h 752434"/>
              <a:gd name="connsiteX118" fmla="*/ 3850975 w 4342524"/>
              <a:gd name="connsiteY118" fmla="*/ 515395 h 752434"/>
              <a:gd name="connsiteX119" fmla="*/ 3822800 w 4342524"/>
              <a:gd name="connsiteY119" fmla="*/ 529117 h 752434"/>
              <a:gd name="connsiteX120" fmla="*/ 3815755 w 4342524"/>
              <a:gd name="connsiteY120" fmla="*/ 501675 h 752434"/>
              <a:gd name="connsiteX121" fmla="*/ 3838648 w 4342524"/>
              <a:gd name="connsiteY121" fmla="*/ 498244 h 752434"/>
              <a:gd name="connsiteX122" fmla="*/ 4150930 w 4342524"/>
              <a:gd name="connsiteY122" fmla="*/ 497900 h 752434"/>
              <a:gd name="connsiteX123" fmla="*/ 4174343 w 4342524"/>
              <a:gd name="connsiteY123" fmla="*/ 500301 h 752434"/>
              <a:gd name="connsiteX124" fmla="*/ 4132720 w 4342524"/>
              <a:gd name="connsiteY124" fmla="*/ 506705 h 752434"/>
              <a:gd name="connsiteX125" fmla="*/ 4132720 w 4342524"/>
              <a:gd name="connsiteY125" fmla="*/ 500301 h 752434"/>
              <a:gd name="connsiteX126" fmla="*/ 4150930 w 4342524"/>
              <a:gd name="connsiteY126" fmla="*/ 497900 h 752434"/>
              <a:gd name="connsiteX127" fmla="*/ 4111011 w 4342524"/>
              <a:gd name="connsiteY127" fmla="*/ 495799 h 752434"/>
              <a:gd name="connsiteX128" fmla="*/ 4126319 w 4342524"/>
              <a:gd name="connsiteY128" fmla="*/ 500301 h 752434"/>
              <a:gd name="connsiteX129" fmla="*/ 4119115 w 4342524"/>
              <a:gd name="connsiteY129" fmla="*/ 508306 h 752434"/>
              <a:gd name="connsiteX130" fmla="*/ 4107109 w 4342524"/>
              <a:gd name="connsiteY130" fmla="*/ 506705 h 752434"/>
              <a:gd name="connsiteX131" fmla="*/ 4107109 w 4342524"/>
              <a:gd name="connsiteY131" fmla="*/ 500301 h 752434"/>
              <a:gd name="connsiteX132" fmla="*/ 4111011 w 4342524"/>
              <a:gd name="connsiteY132" fmla="*/ 495799 h 752434"/>
              <a:gd name="connsiteX133" fmla="*/ 4022329 w 4342524"/>
              <a:gd name="connsiteY133" fmla="*/ 480291 h 752434"/>
              <a:gd name="connsiteX134" fmla="*/ 4038806 w 4342524"/>
              <a:gd name="connsiteY134" fmla="*/ 481091 h 752434"/>
              <a:gd name="connsiteX135" fmla="*/ 4024930 w 4342524"/>
              <a:gd name="connsiteY135" fmla="*/ 500301 h 752434"/>
              <a:gd name="connsiteX136" fmla="*/ 4011056 w 4342524"/>
              <a:gd name="connsiteY136" fmla="*/ 493898 h 752434"/>
              <a:gd name="connsiteX137" fmla="*/ 4022329 w 4342524"/>
              <a:gd name="connsiteY137" fmla="*/ 480291 h 752434"/>
              <a:gd name="connsiteX138" fmla="*/ 3833208 w 4342524"/>
              <a:gd name="connsiteY138" fmla="*/ 476789 h 752434"/>
              <a:gd name="connsiteX139" fmla="*/ 3844571 w 4342524"/>
              <a:gd name="connsiteY139" fmla="*/ 481091 h 752434"/>
              <a:gd name="connsiteX140" fmla="*/ 3796545 w 4342524"/>
              <a:gd name="connsiteY140" fmla="*/ 493898 h 752434"/>
              <a:gd name="connsiteX141" fmla="*/ 3833208 w 4342524"/>
              <a:gd name="connsiteY141" fmla="*/ 476789 h 752434"/>
              <a:gd name="connsiteX142" fmla="*/ 1968391 w 4342524"/>
              <a:gd name="connsiteY142" fmla="*/ 439468 h 752434"/>
              <a:gd name="connsiteX143" fmla="*/ 1949180 w 4342524"/>
              <a:gd name="connsiteY143" fmla="*/ 461881 h 752434"/>
              <a:gd name="connsiteX144" fmla="*/ 1968391 w 4342524"/>
              <a:gd name="connsiteY144" fmla="*/ 439468 h 752434"/>
              <a:gd name="connsiteX145" fmla="*/ 1942777 w 4342524"/>
              <a:gd name="connsiteY145" fmla="*/ 439468 h 752434"/>
              <a:gd name="connsiteX146" fmla="*/ 1917164 w 4342524"/>
              <a:gd name="connsiteY146" fmla="*/ 455478 h 752434"/>
              <a:gd name="connsiteX147" fmla="*/ 1942777 w 4342524"/>
              <a:gd name="connsiteY147" fmla="*/ 439468 h 752434"/>
              <a:gd name="connsiteX148" fmla="*/ 1782693 w 4342524"/>
              <a:gd name="connsiteY148" fmla="*/ 439468 h 752434"/>
              <a:gd name="connsiteX149" fmla="*/ 1827517 w 4342524"/>
              <a:gd name="connsiteY149" fmla="*/ 446513 h 752434"/>
              <a:gd name="connsiteX150" fmla="*/ 1806706 w 4342524"/>
              <a:gd name="connsiteY150" fmla="*/ 466764 h 752434"/>
              <a:gd name="connsiteX151" fmla="*/ 1776290 w 4342524"/>
              <a:gd name="connsiteY151" fmla="*/ 460600 h 752434"/>
              <a:gd name="connsiteX152" fmla="*/ 1782693 w 4342524"/>
              <a:gd name="connsiteY152" fmla="*/ 439468 h 752434"/>
              <a:gd name="connsiteX153" fmla="*/ 1856900 w 4342524"/>
              <a:gd name="connsiteY153" fmla="*/ 434791 h 752434"/>
              <a:gd name="connsiteX154" fmla="*/ 1868605 w 4342524"/>
              <a:gd name="connsiteY154" fmla="*/ 447473 h 752434"/>
              <a:gd name="connsiteX155" fmla="*/ 1861669 w 4342524"/>
              <a:gd name="connsiteY155" fmla="*/ 454411 h 752434"/>
              <a:gd name="connsiteX156" fmla="*/ 1861669 w 4342524"/>
              <a:gd name="connsiteY156" fmla="*/ 461347 h 752434"/>
              <a:gd name="connsiteX157" fmla="*/ 1853431 w 4342524"/>
              <a:gd name="connsiteY157" fmla="*/ 463190 h 752434"/>
              <a:gd name="connsiteX158" fmla="*/ 1833920 w 4342524"/>
              <a:gd name="connsiteY158" fmla="*/ 454411 h 752434"/>
              <a:gd name="connsiteX159" fmla="*/ 1854732 w 4342524"/>
              <a:gd name="connsiteY159" fmla="*/ 440535 h 752434"/>
              <a:gd name="connsiteX160" fmla="*/ 1856900 w 4342524"/>
              <a:gd name="connsiteY160" fmla="*/ 434791 h 752434"/>
              <a:gd name="connsiteX161" fmla="*/ 2016415 w 4342524"/>
              <a:gd name="connsiteY161" fmla="*/ 433866 h 752434"/>
              <a:gd name="connsiteX162" fmla="*/ 2022818 w 4342524"/>
              <a:gd name="connsiteY162" fmla="*/ 461080 h 752434"/>
              <a:gd name="connsiteX163" fmla="*/ 1977995 w 4342524"/>
              <a:gd name="connsiteY163" fmla="*/ 447473 h 752434"/>
              <a:gd name="connsiteX164" fmla="*/ 2016415 w 4342524"/>
              <a:gd name="connsiteY164" fmla="*/ 433866 h 752434"/>
              <a:gd name="connsiteX165" fmla="*/ 2064659 w 4342524"/>
              <a:gd name="connsiteY165" fmla="*/ 416039 h 752434"/>
              <a:gd name="connsiteX166" fmla="*/ 2096457 w 4342524"/>
              <a:gd name="connsiteY166" fmla="*/ 448008 h 752434"/>
              <a:gd name="connsiteX167" fmla="*/ 2163692 w 4342524"/>
              <a:gd name="connsiteY167" fmla="*/ 434489 h 752434"/>
              <a:gd name="connsiteX168" fmla="*/ 2114107 w 4342524"/>
              <a:gd name="connsiteY168" fmla="*/ 451386 h 752434"/>
              <a:gd name="connsiteX169" fmla="*/ 2069563 w 4342524"/>
              <a:gd name="connsiteY169" fmla="*/ 427729 h 752434"/>
              <a:gd name="connsiteX170" fmla="*/ 2029221 w 4342524"/>
              <a:gd name="connsiteY170" fmla="*/ 427729 h 752434"/>
              <a:gd name="connsiteX171" fmla="*/ 2062839 w 4342524"/>
              <a:gd name="connsiteY171" fmla="*/ 414212 h 752434"/>
              <a:gd name="connsiteX172" fmla="*/ 2068482 w 4342524"/>
              <a:gd name="connsiteY172" fmla="*/ 414779 h 752434"/>
              <a:gd name="connsiteX173" fmla="*/ 2064659 w 4342524"/>
              <a:gd name="connsiteY173" fmla="*/ 416039 h 752434"/>
              <a:gd name="connsiteX174" fmla="*/ 2686203 w 4342524"/>
              <a:gd name="connsiteY174" fmla="*/ 411314 h 752434"/>
              <a:gd name="connsiteX175" fmla="*/ 2691436 w 4342524"/>
              <a:gd name="connsiteY175" fmla="*/ 415581 h 752434"/>
              <a:gd name="connsiteX176" fmla="*/ 2688675 w 4342524"/>
              <a:gd name="connsiteY176" fmla="*/ 416273 h 752434"/>
              <a:gd name="connsiteX177" fmla="*/ 2681959 w 4342524"/>
              <a:gd name="connsiteY177" fmla="*/ 407853 h 752434"/>
              <a:gd name="connsiteX178" fmla="*/ 2685947 w 4342524"/>
              <a:gd name="connsiteY178" fmla="*/ 410800 h 752434"/>
              <a:gd name="connsiteX179" fmla="*/ 2686203 w 4342524"/>
              <a:gd name="connsiteY179" fmla="*/ 411314 h 752434"/>
              <a:gd name="connsiteX180" fmla="*/ 2136798 w 4342524"/>
              <a:gd name="connsiteY180" fmla="*/ 407452 h 752434"/>
              <a:gd name="connsiteX181" fmla="*/ 2104862 w 4342524"/>
              <a:gd name="connsiteY181" fmla="*/ 418435 h 752434"/>
              <a:gd name="connsiteX182" fmla="*/ 2068482 w 4342524"/>
              <a:gd name="connsiteY182" fmla="*/ 414779 h 752434"/>
              <a:gd name="connsiteX183" fmla="*/ 2083009 w 4342524"/>
              <a:gd name="connsiteY183" fmla="*/ 409987 h 752434"/>
              <a:gd name="connsiteX184" fmla="*/ 2136798 w 4342524"/>
              <a:gd name="connsiteY184" fmla="*/ 407452 h 752434"/>
              <a:gd name="connsiteX185" fmla="*/ 3037748 w 4342524"/>
              <a:gd name="connsiteY185" fmla="*/ 401050 h 752434"/>
              <a:gd name="connsiteX186" fmla="*/ 3064527 w 4342524"/>
              <a:gd name="connsiteY186" fmla="*/ 407454 h 752434"/>
              <a:gd name="connsiteX187" fmla="*/ 3037748 w 4342524"/>
              <a:gd name="connsiteY187" fmla="*/ 413857 h 752434"/>
              <a:gd name="connsiteX188" fmla="*/ 3037748 w 4342524"/>
              <a:gd name="connsiteY188" fmla="*/ 401050 h 752434"/>
              <a:gd name="connsiteX189" fmla="*/ 2884069 w 4342524"/>
              <a:gd name="connsiteY189" fmla="*/ 401050 h 752434"/>
              <a:gd name="connsiteX190" fmla="*/ 2903279 w 4342524"/>
              <a:gd name="connsiteY190" fmla="*/ 420260 h 752434"/>
              <a:gd name="connsiteX191" fmla="*/ 2884069 w 4342524"/>
              <a:gd name="connsiteY191" fmla="*/ 401050 h 752434"/>
              <a:gd name="connsiteX192" fmla="*/ 2163692 w 4342524"/>
              <a:gd name="connsiteY192" fmla="*/ 394647 h 752434"/>
              <a:gd name="connsiteX193" fmla="*/ 2163692 w 4342524"/>
              <a:gd name="connsiteY193" fmla="*/ 426664 h 752434"/>
              <a:gd name="connsiteX194" fmla="*/ 2150885 w 4342524"/>
              <a:gd name="connsiteY194" fmla="*/ 407454 h 752434"/>
              <a:gd name="connsiteX195" fmla="*/ 2163692 w 4342524"/>
              <a:gd name="connsiteY195" fmla="*/ 394647 h 752434"/>
              <a:gd name="connsiteX196" fmla="*/ 3562824 w 4342524"/>
              <a:gd name="connsiteY196" fmla="*/ 392246 h 752434"/>
              <a:gd name="connsiteX197" fmla="*/ 3575631 w 4342524"/>
              <a:gd name="connsiteY197" fmla="*/ 394647 h 752434"/>
              <a:gd name="connsiteX198" fmla="*/ 3575631 w 4342524"/>
              <a:gd name="connsiteY198" fmla="*/ 401050 h 752434"/>
              <a:gd name="connsiteX199" fmla="*/ 3573430 w 4342524"/>
              <a:gd name="connsiteY199" fmla="*/ 405452 h 752434"/>
              <a:gd name="connsiteX200" fmla="*/ 3567626 w 4342524"/>
              <a:gd name="connsiteY200" fmla="*/ 402652 h 752434"/>
              <a:gd name="connsiteX201" fmla="*/ 3550017 w 4342524"/>
              <a:gd name="connsiteY201" fmla="*/ 394647 h 752434"/>
              <a:gd name="connsiteX202" fmla="*/ 3562824 w 4342524"/>
              <a:gd name="connsiteY202" fmla="*/ 392246 h 752434"/>
              <a:gd name="connsiteX203" fmla="*/ 2191707 w 4342524"/>
              <a:gd name="connsiteY203" fmla="*/ 388244 h 752434"/>
              <a:gd name="connsiteX204" fmla="*/ 2177299 w 4342524"/>
              <a:gd name="connsiteY204" fmla="*/ 407454 h 752434"/>
              <a:gd name="connsiteX205" fmla="*/ 2191707 w 4342524"/>
              <a:gd name="connsiteY205" fmla="*/ 420260 h 752434"/>
              <a:gd name="connsiteX206" fmla="*/ 2177299 w 4342524"/>
              <a:gd name="connsiteY206" fmla="*/ 426664 h 752434"/>
              <a:gd name="connsiteX207" fmla="*/ 2170095 w 4342524"/>
              <a:gd name="connsiteY207" fmla="*/ 413857 h 752434"/>
              <a:gd name="connsiteX208" fmla="*/ 2191707 w 4342524"/>
              <a:gd name="connsiteY208" fmla="*/ 388244 h 752434"/>
              <a:gd name="connsiteX209" fmla="*/ 2058037 w 4342524"/>
              <a:gd name="connsiteY209" fmla="*/ 388244 h 752434"/>
              <a:gd name="connsiteX210" fmla="*/ 2012113 w 4342524"/>
              <a:gd name="connsiteY210" fmla="*/ 413458 h 752434"/>
              <a:gd name="connsiteX211" fmla="*/ 2003608 w 4342524"/>
              <a:gd name="connsiteY211" fmla="*/ 401050 h 752434"/>
              <a:gd name="connsiteX212" fmla="*/ 2010413 w 4342524"/>
              <a:gd name="connsiteY212" fmla="*/ 407454 h 752434"/>
              <a:gd name="connsiteX213" fmla="*/ 2010413 w 4342524"/>
              <a:gd name="connsiteY213" fmla="*/ 401050 h 752434"/>
              <a:gd name="connsiteX214" fmla="*/ 2058037 w 4342524"/>
              <a:gd name="connsiteY214" fmla="*/ 388244 h 752434"/>
              <a:gd name="connsiteX215" fmla="*/ 3252261 w 4342524"/>
              <a:gd name="connsiteY215" fmla="*/ 378638 h 752434"/>
              <a:gd name="connsiteX216" fmla="*/ 3258664 w 4342524"/>
              <a:gd name="connsiteY216" fmla="*/ 400250 h 752434"/>
              <a:gd name="connsiteX217" fmla="*/ 3250260 w 4342524"/>
              <a:gd name="connsiteY217" fmla="*/ 401263 h 752434"/>
              <a:gd name="connsiteX218" fmla="*/ 3239454 w 4342524"/>
              <a:gd name="connsiteY218" fmla="*/ 400250 h 752434"/>
              <a:gd name="connsiteX219" fmla="*/ 3252261 w 4342524"/>
              <a:gd name="connsiteY219" fmla="*/ 378638 h 752434"/>
              <a:gd name="connsiteX220" fmla="*/ 2999695 w 4342524"/>
              <a:gd name="connsiteY220" fmla="*/ 373858 h 752434"/>
              <a:gd name="connsiteX221" fmla="*/ 3024943 w 4342524"/>
              <a:gd name="connsiteY221" fmla="*/ 392868 h 752434"/>
              <a:gd name="connsiteX222" fmla="*/ 3011644 w 4342524"/>
              <a:gd name="connsiteY222" fmla="*/ 413145 h 752434"/>
              <a:gd name="connsiteX223" fmla="*/ 2951795 w 4342524"/>
              <a:gd name="connsiteY223" fmla="*/ 419905 h 752434"/>
              <a:gd name="connsiteX224" fmla="*/ 2938497 w 4342524"/>
              <a:gd name="connsiteY224" fmla="*/ 406387 h 752434"/>
              <a:gd name="connsiteX225" fmla="*/ 3011644 w 4342524"/>
              <a:gd name="connsiteY225" fmla="*/ 386108 h 752434"/>
              <a:gd name="connsiteX226" fmla="*/ 2998345 w 4342524"/>
              <a:gd name="connsiteY226" fmla="*/ 379350 h 752434"/>
              <a:gd name="connsiteX227" fmla="*/ 2999695 w 4342524"/>
              <a:gd name="connsiteY227" fmla="*/ 373858 h 752434"/>
              <a:gd name="connsiteX228" fmla="*/ 2231051 w 4342524"/>
              <a:gd name="connsiteY228" fmla="*/ 354926 h 752434"/>
              <a:gd name="connsiteX229" fmla="*/ 2253338 w 4342524"/>
              <a:gd name="connsiteY229" fmla="*/ 359428 h 752434"/>
              <a:gd name="connsiteX230" fmla="*/ 2249849 w 4342524"/>
              <a:gd name="connsiteY230" fmla="*/ 364830 h 752434"/>
              <a:gd name="connsiteX231" fmla="*/ 2241633 w 4342524"/>
              <a:gd name="connsiteY231" fmla="*/ 364230 h 752434"/>
              <a:gd name="connsiteX232" fmla="*/ 2224522 w 4342524"/>
              <a:gd name="connsiteY232" fmla="*/ 359428 h 752434"/>
              <a:gd name="connsiteX233" fmla="*/ 2231051 w 4342524"/>
              <a:gd name="connsiteY233" fmla="*/ 354926 h 752434"/>
              <a:gd name="connsiteX234" fmla="*/ 2388608 w 4342524"/>
              <a:gd name="connsiteY234" fmla="*/ 343119 h 752434"/>
              <a:gd name="connsiteX235" fmla="*/ 2419826 w 4342524"/>
              <a:gd name="connsiteY235" fmla="*/ 353024 h 752434"/>
              <a:gd name="connsiteX236" fmla="*/ 2412347 w 4342524"/>
              <a:gd name="connsiteY236" fmla="*/ 358327 h 752434"/>
              <a:gd name="connsiteX237" fmla="*/ 2401616 w 4342524"/>
              <a:gd name="connsiteY237" fmla="*/ 357026 h 752434"/>
              <a:gd name="connsiteX238" fmla="*/ 2378203 w 4342524"/>
              <a:gd name="connsiteY238" fmla="*/ 346621 h 752434"/>
              <a:gd name="connsiteX239" fmla="*/ 2388608 w 4342524"/>
              <a:gd name="connsiteY239" fmla="*/ 343119 h 752434"/>
              <a:gd name="connsiteX240" fmla="*/ 1861774 w 4342524"/>
              <a:gd name="connsiteY240" fmla="*/ 317805 h 752434"/>
              <a:gd name="connsiteX241" fmla="*/ 1881944 w 4342524"/>
              <a:gd name="connsiteY241" fmla="*/ 345554 h 752434"/>
              <a:gd name="connsiteX242" fmla="*/ 1801262 w 4342524"/>
              <a:gd name="connsiteY242" fmla="*/ 338616 h 752434"/>
              <a:gd name="connsiteX243" fmla="*/ 1774368 w 4342524"/>
              <a:gd name="connsiteY243" fmla="*/ 349890 h 752434"/>
              <a:gd name="connsiteX244" fmla="*/ 1747474 w 4342524"/>
              <a:gd name="connsiteY244" fmla="*/ 345554 h 752434"/>
              <a:gd name="connsiteX245" fmla="*/ 1861774 w 4342524"/>
              <a:gd name="connsiteY245" fmla="*/ 317805 h 752434"/>
              <a:gd name="connsiteX246" fmla="*/ 1728263 w 4342524"/>
              <a:gd name="connsiteY246" fmla="*/ 317805 h 752434"/>
              <a:gd name="connsiteX247" fmla="*/ 1728263 w 4342524"/>
              <a:gd name="connsiteY247" fmla="*/ 332213 h 752434"/>
              <a:gd name="connsiteX248" fmla="*/ 1709054 w 4342524"/>
              <a:gd name="connsiteY248" fmla="*/ 346621 h 752434"/>
              <a:gd name="connsiteX249" fmla="*/ 1728263 w 4342524"/>
              <a:gd name="connsiteY249" fmla="*/ 317805 h 752434"/>
              <a:gd name="connsiteX250" fmla="*/ 1895832 w 4342524"/>
              <a:gd name="connsiteY250" fmla="*/ 315079 h 752434"/>
              <a:gd name="connsiteX251" fmla="*/ 1923567 w 4342524"/>
              <a:gd name="connsiteY251" fmla="*/ 325809 h 752434"/>
              <a:gd name="connsiteX252" fmla="*/ 1888348 w 4342524"/>
              <a:gd name="connsiteY252" fmla="*/ 346621 h 752434"/>
              <a:gd name="connsiteX253" fmla="*/ 1895392 w 4342524"/>
              <a:gd name="connsiteY253" fmla="*/ 318872 h 752434"/>
              <a:gd name="connsiteX254" fmla="*/ 1895832 w 4342524"/>
              <a:gd name="connsiteY254" fmla="*/ 315079 h 752434"/>
              <a:gd name="connsiteX255" fmla="*/ 2285355 w 4342524"/>
              <a:gd name="connsiteY255" fmla="*/ 298597 h 752434"/>
              <a:gd name="connsiteX256" fmla="*/ 2259742 w 4342524"/>
              <a:gd name="connsiteY256" fmla="*/ 311403 h 752434"/>
              <a:gd name="connsiteX257" fmla="*/ 2285355 w 4342524"/>
              <a:gd name="connsiteY257" fmla="*/ 298597 h 752434"/>
              <a:gd name="connsiteX258" fmla="*/ 2412321 w 4342524"/>
              <a:gd name="connsiteY258" fmla="*/ 292794 h 752434"/>
              <a:gd name="connsiteX259" fmla="*/ 2413279 w 4342524"/>
              <a:gd name="connsiteY259" fmla="*/ 293339 h 752434"/>
              <a:gd name="connsiteX260" fmla="*/ 2411805 w 4342524"/>
              <a:gd name="connsiteY260" fmla="*/ 292817 h 752434"/>
              <a:gd name="connsiteX261" fmla="*/ 2224524 w 4342524"/>
              <a:gd name="connsiteY261" fmla="*/ 292193 h 752434"/>
              <a:gd name="connsiteX262" fmla="*/ 2211718 w 4342524"/>
              <a:gd name="connsiteY262" fmla="*/ 311403 h 752434"/>
              <a:gd name="connsiteX263" fmla="*/ 2224524 w 4342524"/>
              <a:gd name="connsiteY263" fmla="*/ 292193 h 752434"/>
              <a:gd name="connsiteX264" fmla="*/ 2399004 w 4342524"/>
              <a:gd name="connsiteY264" fmla="*/ 288287 h 752434"/>
              <a:gd name="connsiteX265" fmla="*/ 2411805 w 4342524"/>
              <a:gd name="connsiteY265" fmla="*/ 292817 h 752434"/>
              <a:gd name="connsiteX266" fmla="*/ 2399845 w 4342524"/>
              <a:gd name="connsiteY266" fmla="*/ 293339 h 752434"/>
              <a:gd name="connsiteX267" fmla="*/ 2399004 w 4342524"/>
              <a:gd name="connsiteY267" fmla="*/ 288287 h 752434"/>
              <a:gd name="connsiteX268" fmla="*/ 1843524 w 4342524"/>
              <a:gd name="connsiteY268" fmla="*/ 244167 h 752434"/>
              <a:gd name="connsiteX269" fmla="*/ 1795498 w 4342524"/>
              <a:gd name="connsiteY269" fmla="*/ 260177 h 752434"/>
              <a:gd name="connsiteX270" fmla="*/ 1843524 w 4342524"/>
              <a:gd name="connsiteY270" fmla="*/ 244167 h 752434"/>
              <a:gd name="connsiteX271" fmla="*/ 707231 w 4342524"/>
              <a:gd name="connsiteY271" fmla="*/ 123475 h 752434"/>
              <a:gd name="connsiteX272" fmla="*/ 726141 w 4342524"/>
              <a:gd name="connsiteY272" fmla="*/ 144277 h 752434"/>
              <a:gd name="connsiteX273" fmla="*/ 700528 w 4342524"/>
              <a:gd name="connsiteY273" fmla="*/ 130188 h 752434"/>
              <a:gd name="connsiteX274" fmla="*/ 707231 w 4342524"/>
              <a:gd name="connsiteY274" fmla="*/ 123475 h 752434"/>
              <a:gd name="connsiteX275" fmla="*/ 437990 w 4342524"/>
              <a:gd name="connsiteY275" fmla="*/ 84084 h 752434"/>
              <a:gd name="connsiteX276" fmla="*/ 463604 w 4342524"/>
              <a:gd name="connsiteY276" fmla="*/ 96890 h 752434"/>
              <a:gd name="connsiteX277" fmla="*/ 450797 w 4342524"/>
              <a:gd name="connsiteY277" fmla="*/ 102493 h 752434"/>
              <a:gd name="connsiteX278" fmla="*/ 437990 w 4342524"/>
              <a:gd name="connsiteY278" fmla="*/ 84084 h 752434"/>
              <a:gd name="connsiteX279" fmla="*/ 64206 w 4342524"/>
              <a:gd name="connsiteY279" fmla="*/ 0 h 752434"/>
              <a:gd name="connsiteX280" fmla="*/ 4342524 w 4342524"/>
              <a:gd name="connsiteY280" fmla="*/ 0 h 752434"/>
              <a:gd name="connsiteX281" fmla="*/ 4342524 w 4342524"/>
              <a:gd name="connsiteY281" fmla="*/ 579868 h 752434"/>
              <a:gd name="connsiteX282" fmla="*/ 4280610 w 4342524"/>
              <a:gd name="connsiteY282" fmla="*/ 576258 h 752434"/>
              <a:gd name="connsiteX283" fmla="*/ 4287326 w 4342524"/>
              <a:gd name="connsiteY283" fmla="*/ 562786 h 752434"/>
              <a:gd name="connsiteX284" fmla="*/ 4240306 w 4342524"/>
              <a:gd name="connsiteY284" fmla="*/ 549314 h 752434"/>
              <a:gd name="connsiteX285" fmla="*/ 4327628 w 4342524"/>
              <a:gd name="connsiteY285" fmla="*/ 529105 h 752434"/>
              <a:gd name="connsiteX286" fmla="*/ 4273892 w 4342524"/>
              <a:gd name="connsiteY286" fmla="*/ 495423 h 752434"/>
              <a:gd name="connsiteX287" fmla="*/ 4247024 w 4342524"/>
              <a:gd name="connsiteY287" fmla="*/ 495423 h 752434"/>
              <a:gd name="connsiteX288" fmla="*/ 4206723 w 4342524"/>
              <a:gd name="connsiteY288" fmla="*/ 515631 h 752434"/>
              <a:gd name="connsiteX289" fmla="*/ 4206723 w 4342524"/>
              <a:gd name="connsiteY289" fmla="*/ 495423 h 752434"/>
              <a:gd name="connsiteX290" fmla="*/ 4267176 w 4342524"/>
              <a:gd name="connsiteY290" fmla="*/ 468478 h 752434"/>
              <a:gd name="connsiteX291" fmla="*/ 4273892 w 4342524"/>
              <a:gd name="connsiteY291" fmla="*/ 488686 h 752434"/>
              <a:gd name="connsiteX292" fmla="*/ 4287326 w 4342524"/>
              <a:gd name="connsiteY292" fmla="*/ 455006 h 752434"/>
              <a:gd name="connsiteX293" fmla="*/ 4233590 w 4342524"/>
              <a:gd name="connsiteY293" fmla="*/ 468478 h 752434"/>
              <a:gd name="connsiteX294" fmla="*/ 4099249 w 4342524"/>
              <a:gd name="connsiteY294" fmla="*/ 475214 h 752434"/>
              <a:gd name="connsiteX295" fmla="*/ 4092533 w 4342524"/>
              <a:gd name="connsiteY295" fmla="*/ 455006 h 752434"/>
              <a:gd name="connsiteX296" fmla="*/ 4005212 w 4342524"/>
              <a:gd name="connsiteY296" fmla="*/ 488686 h 752434"/>
              <a:gd name="connsiteX297" fmla="*/ 3998494 w 4342524"/>
              <a:gd name="connsiteY297" fmla="*/ 461742 h 752434"/>
              <a:gd name="connsiteX298" fmla="*/ 4112683 w 4342524"/>
              <a:gd name="connsiteY298" fmla="*/ 428061 h 752434"/>
              <a:gd name="connsiteX299" fmla="*/ 4099249 w 4342524"/>
              <a:gd name="connsiteY299" fmla="*/ 407853 h 752434"/>
              <a:gd name="connsiteX300" fmla="*/ 3938042 w 4342524"/>
              <a:gd name="connsiteY300" fmla="*/ 421325 h 752434"/>
              <a:gd name="connsiteX301" fmla="*/ 3951476 w 4342524"/>
              <a:gd name="connsiteY301" fmla="*/ 407853 h 752434"/>
              <a:gd name="connsiteX302" fmla="*/ 3790267 w 4342524"/>
              <a:gd name="connsiteY302" fmla="*/ 428061 h 752434"/>
              <a:gd name="connsiteX303" fmla="*/ 3803701 w 4342524"/>
              <a:gd name="connsiteY303" fmla="*/ 407853 h 752434"/>
              <a:gd name="connsiteX304" fmla="*/ 3729813 w 4342524"/>
              <a:gd name="connsiteY304" fmla="*/ 407853 h 752434"/>
              <a:gd name="connsiteX305" fmla="*/ 3716379 w 4342524"/>
              <a:gd name="connsiteY305" fmla="*/ 380909 h 752434"/>
              <a:gd name="connsiteX306" fmla="*/ 3669362 w 4342524"/>
              <a:gd name="connsiteY306" fmla="*/ 394381 h 752434"/>
              <a:gd name="connsiteX307" fmla="*/ 3682796 w 4342524"/>
              <a:gd name="connsiteY307" fmla="*/ 387645 h 752434"/>
              <a:gd name="connsiteX308" fmla="*/ 3669362 w 4342524"/>
              <a:gd name="connsiteY308" fmla="*/ 387645 h 752434"/>
              <a:gd name="connsiteX309" fmla="*/ 3541738 w 4342524"/>
              <a:gd name="connsiteY309" fmla="*/ 387645 h 752434"/>
              <a:gd name="connsiteX310" fmla="*/ 3541738 w 4342524"/>
              <a:gd name="connsiteY310" fmla="*/ 374172 h 752434"/>
              <a:gd name="connsiteX311" fmla="*/ 3373811 w 4342524"/>
              <a:gd name="connsiteY311" fmla="*/ 380909 h 752434"/>
              <a:gd name="connsiteX312" fmla="*/ 3373811 w 4342524"/>
              <a:gd name="connsiteY312" fmla="*/ 387645 h 752434"/>
              <a:gd name="connsiteX313" fmla="*/ 3299924 w 4342524"/>
              <a:gd name="connsiteY313" fmla="*/ 387645 h 752434"/>
              <a:gd name="connsiteX314" fmla="*/ 3306642 w 4342524"/>
              <a:gd name="connsiteY314" fmla="*/ 367436 h 752434"/>
              <a:gd name="connsiteX315" fmla="*/ 3279774 w 4342524"/>
              <a:gd name="connsiteY315" fmla="*/ 394381 h 752434"/>
              <a:gd name="connsiteX316" fmla="*/ 3286490 w 4342524"/>
              <a:gd name="connsiteY316" fmla="*/ 374172 h 752434"/>
              <a:gd name="connsiteX317" fmla="*/ 3219320 w 4342524"/>
              <a:gd name="connsiteY317" fmla="*/ 374172 h 752434"/>
              <a:gd name="connsiteX318" fmla="*/ 3199170 w 4342524"/>
              <a:gd name="connsiteY318" fmla="*/ 380909 h 752434"/>
              <a:gd name="connsiteX319" fmla="*/ 3205886 w 4342524"/>
              <a:gd name="connsiteY319" fmla="*/ 407853 h 752434"/>
              <a:gd name="connsiteX320" fmla="*/ 3192452 w 4342524"/>
              <a:gd name="connsiteY320" fmla="*/ 401117 h 752434"/>
              <a:gd name="connsiteX321" fmla="*/ 3199170 w 4342524"/>
              <a:gd name="connsiteY321" fmla="*/ 387645 h 752434"/>
              <a:gd name="connsiteX322" fmla="*/ 3185737 w 4342524"/>
              <a:gd name="connsiteY322" fmla="*/ 374172 h 752434"/>
              <a:gd name="connsiteX323" fmla="*/ 3165585 w 4342524"/>
              <a:gd name="connsiteY323" fmla="*/ 401117 h 752434"/>
              <a:gd name="connsiteX324" fmla="*/ 3165585 w 4342524"/>
              <a:gd name="connsiteY324" fmla="*/ 374172 h 752434"/>
              <a:gd name="connsiteX325" fmla="*/ 3037961 w 4342524"/>
              <a:gd name="connsiteY325" fmla="*/ 394381 h 752434"/>
              <a:gd name="connsiteX326" fmla="*/ 2957358 w 4342524"/>
              <a:gd name="connsiteY326" fmla="*/ 367436 h 752434"/>
              <a:gd name="connsiteX327" fmla="*/ 2923772 w 4342524"/>
              <a:gd name="connsiteY327" fmla="*/ 347228 h 752434"/>
              <a:gd name="connsiteX328" fmla="*/ 2917054 w 4342524"/>
              <a:gd name="connsiteY328" fmla="*/ 347228 h 752434"/>
              <a:gd name="connsiteX329" fmla="*/ 2923772 w 4342524"/>
              <a:gd name="connsiteY329" fmla="*/ 374172 h 752434"/>
              <a:gd name="connsiteX330" fmla="*/ 2896904 w 4342524"/>
              <a:gd name="connsiteY330" fmla="*/ 340492 h 752434"/>
              <a:gd name="connsiteX331" fmla="*/ 2923772 w 4342524"/>
              <a:gd name="connsiteY331" fmla="*/ 340492 h 752434"/>
              <a:gd name="connsiteX332" fmla="*/ 2883470 w 4342524"/>
              <a:gd name="connsiteY332" fmla="*/ 340492 h 752434"/>
              <a:gd name="connsiteX333" fmla="*/ 2896904 w 4342524"/>
              <a:gd name="connsiteY333" fmla="*/ 353964 h 752434"/>
              <a:gd name="connsiteX334" fmla="*/ 2809583 w 4342524"/>
              <a:gd name="connsiteY334" fmla="*/ 340492 h 752434"/>
              <a:gd name="connsiteX335" fmla="*/ 2802865 w 4342524"/>
              <a:gd name="connsiteY335" fmla="*/ 380909 h 752434"/>
              <a:gd name="connsiteX336" fmla="*/ 2883470 w 4342524"/>
              <a:gd name="connsiteY336" fmla="*/ 401117 h 752434"/>
              <a:gd name="connsiteX337" fmla="*/ 2856602 w 4342524"/>
              <a:gd name="connsiteY337" fmla="*/ 421325 h 752434"/>
              <a:gd name="connsiteX338" fmla="*/ 2809583 w 4342524"/>
              <a:gd name="connsiteY338" fmla="*/ 407853 h 752434"/>
              <a:gd name="connsiteX339" fmla="*/ 2789431 w 4342524"/>
              <a:gd name="connsiteY339" fmla="*/ 428061 h 752434"/>
              <a:gd name="connsiteX340" fmla="*/ 2704419 w 4342524"/>
              <a:gd name="connsiteY340" fmla="*/ 426168 h 752434"/>
              <a:gd name="connsiteX341" fmla="*/ 2691436 w 4342524"/>
              <a:gd name="connsiteY341" fmla="*/ 415581 h 752434"/>
              <a:gd name="connsiteX342" fmla="*/ 2695393 w 4342524"/>
              <a:gd name="connsiteY342" fmla="*/ 414589 h 752434"/>
              <a:gd name="connsiteX343" fmla="*/ 2668526 w 4342524"/>
              <a:gd name="connsiteY343" fmla="*/ 407853 h 752434"/>
              <a:gd name="connsiteX344" fmla="*/ 2668526 w 4342524"/>
              <a:gd name="connsiteY344" fmla="*/ 421325 h 752434"/>
              <a:gd name="connsiteX345" fmla="*/ 2567770 w 4342524"/>
              <a:gd name="connsiteY345" fmla="*/ 421325 h 752434"/>
              <a:gd name="connsiteX346" fmla="*/ 2487167 w 4342524"/>
              <a:gd name="connsiteY346" fmla="*/ 441534 h 752434"/>
              <a:gd name="connsiteX347" fmla="*/ 2460299 w 4342524"/>
              <a:gd name="connsiteY347" fmla="*/ 414589 h 752434"/>
              <a:gd name="connsiteX348" fmla="*/ 2446863 w 4342524"/>
              <a:gd name="connsiteY348" fmla="*/ 414589 h 752434"/>
              <a:gd name="connsiteX349" fmla="*/ 2252070 w 4342524"/>
              <a:gd name="connsiteY349" fmla="*/ 448270 h 752434"/>
              <a:gd name="connsiteX350" fmla="*/ 2231920 w 4342524"/>
              <a:gd name="connsiteY350" fmla="*/ 434798 h 752434"/>
              <a:gd name="connsiteX351" fmla="*/ 2238636 w 4342524"/>
              <a:gd name="connsiteY351" fmla="*/ 455006 h 752434"/>
              <a:gd name="connsiteX352" fmla="*/ 2211768 w 4342524"/>
              <a:gd name="connsiteY352" fmla="*/ 441534 h 752434"/>
              <a:gd name="connsiteX353" fmla="*/ 2211768 w 4342524"/>
              <a:gd name="connsiteY353" fmla="*/ 414589 h 752434"/>
              <a:gd name="connsiteX354" fmla="*/ 2252070 w 4342524"/>
              <a:gd name="connsiteY354" fmla="*/ 428061 h 752434"/>
              <a:gd name="connsiteX355" fmla="*/ 2225202 w 4342524"/>
              <a:gd name="connsiteY355" fmla="*/ 414589 h 752434"/>
              <a:gd name="connsiteX356" fmla="*/ 2252070 w 4342524"/>
              <a:gd name="connsiteY356" fmla="*/ 414589 h 752434"/>
              <a:gd name="connsiteX357" fmla="*/ 2198334 w 4342524"/>
              <a:gd name="connsiteY357" fmla="*/ 394381 h 752434"/>
              <a:gd name="connsiteX358" fmla="*/ 2467015 w 4342524"/>
              <a:gd name="connsiteY358" fmla="*/ 387645 h 752434"/>
              <a:gd name="connsiteX359" fmla="*/ 2487167 w 4342524"/>
              <a:gd name="connsiteY359" fmla="*/ 407853 h 752434"/>
              <a:gd name="connsiteX360" fmla="*/ 2507316 w 4342524"/>
              <a:gd name="connsiteY360" fmla="*/ 387645 h 752434"/>
              <a:gd name="connsiteX361" fmla="*/ 2534184 w 4342524"/>
              <a:gd name="connsiteY361" fmla="*/ 407853 h 752434"/>
              <a:gd name="connsiteX362" fmla="*/ 2561052 w 4342524"/>
              <a:gd name="connsiteY362" fmla="*/ 374172 h 752434"/>
              <a:gd name="connsiteX363" fmla="*/ 2574486 w 4342524"/>
              <a:gd name="connsiteY363" fmla="*/ 387645 h 752434"/>
              <a:gd name="connsiteX364" fmla="*/ 2641658 w 4342524"/>
              <a:gd name="connsiteY364" fmla="*/ 367436 h 752434"/>
              <a:gd name="connsiteX365" fmla="*/ 2708827 w 4342524"/>
              <a:gd name="connsiteY365" fmla="*/ 367436 h 752434"/>
              <a:gd name="connsiteX366" fmla="*/ 2648374 w 4342524"/>
              <a:gd name="connsiteY366" fmla="*/ 353964 h 752434"/>
              <a:gd name="connsiteX367" fmla="*/ 2574486 w 4342524"/>
              <a:gd name="connsiteY367" fmla="*/ 340492 h 752434"/>
              <a:gd name="connsiteX368" fmla="*/ 2587922 w 4342524"/>
              <a:gd name="connsiteY368" fmla="*/ 320283 h 752434"/>
              <a:gd name="connsiteX369" fmla="*/ 2581204 w 4342524"/>
              <a:gd name="connsiteY369" fmla="*/ 300075 h 752434"/>
              <a:gd name="connsiteX370" fmla="*/ 2540902 w 4342524"/>
              <a:gd name="connsiteY370" fmla="*/ 320283 h 752434"/>
              <a:gd name="connsiteX371" fmla="*/ 2433429 w 4342524"/>
              <a:gd name="connsiteY371" fmla="*/ 286603 h 752434"/>
              <a:gd name="connsiteX372" fmla="*/ 2419156 w 4342524"/>
              <a:gd name="connsiteY372" fmla="*/ 292496 h 752434"/>
              <a:gd name="connsiteX373" fmla="*/ 2412321 w 4342524"/>
              <a:gd name="connsiteY373" fmla="*/ 292794 h 752434"/>
              <a:gd name="connsiteX374" fmla="*/ 2388091 w 4342524"/>
              <a:gd name="connsiteY374" fmla="*/ 279024 h 752434"/>
              <a:gd name="connsiteX375" fmla="*/ 2352825 w 4342524"/>
              <a:gd name="connsiteY375" fmla="*/ 279867 h 752434"/>
              <a:gd name="connsiteX376" fmla="*/ 2379693 w 4342524"/>
              <a:gd name="connsiteY376" fmla="*/ 286603 h 752434"/>
              <a:gd name="connsiteX377" fmla="*/ 2325958 w 4342524"/>
              <a:gd name="connsiteY377" fmla="*/ 300075 h 752434"/>
              <a:gd name="connsiteX378" fmla="*/ 2339391 w 4342524"/>
              <a:gd name="connsiteY378" fmla="*/ 286603 h 752434"/>
              <a:gd name="connsiteX379" fmla="*/ 2265504 w 4342524"/>
              <a:gd name="connsiteY379" fmla="*/ 273131 h 752434"/>
              <a:gd name="connsiteX380" fmla="*/ 2272222 w 4342524"/>
              <a:gd name="connsiteY380" fmla="*/ 293339 h 752434"/>
              <a:gd name="connsiteX381" fmla="*/ 2252070 w 4342524"/>
              <a:gd name="connsiteY381" fmla="*/ 293339 h 752434"/>
              <a:gd name="connsiteX382" fmla="*/ 2205050 w 4342524"/>
              <a:gd name="connsiteY382" fmla="*/ 293339 h 752434"/>
              <a:gd name="connsiteX383" fmla="*/ 2178182 w 4342524"/>
              <a:gd name="connsiteY383" fmla="*/ 286603 h 752434"/>
              <a:gd name="connsiteX384" fmla="*/ 2252070 w 4342524"/>
              <a:gd name="connsiteY384" fmla="*/ 266394 h 752434"/>
              <a:gd name="connsiteX385" fmla="*/ 2205050 w 4342524"/>
              <a:gd name="connsiteY385" fmla="*/ 259658 h 752434"/>
              <a:gd name="connsiteX386" fmla="*/ 2124447 w 4342524"/>
              <a:gd name="connsiteY386" fmla="*/ 219242 h 752434"/>
              <a:gd name="connsiteX387" fmla="*/ 1996823 w 4342524"/>
              <a:gd name="connsiteY387" fmla="*/ 219242 h 752434"/>
              <a:gd name="connsiteX388" fmla="*/ 1949804 w 4342524"/>
              <a:gd name="connsiteY388" fmla="*/ 205769 h 752434"/>
              <a:gd name="connsiteX389" fmla="*/ 1963238 w 4342524"/>
              <a:gd name="connsiteY389" fmla="*/ 225978 h 752434"/>
              <a:gd name="connsiteX390" fmla="*/ 1990107 w 4342524"/>
              <a:gd name="connsiteY390" fmla="*/ 212505 h 752434"/>
              <a:gd name="connsiteX391" fmla="*/ 1943088 w 4342524"/>
              <a:gd name="connsiteY391" fmla="*/ 212505 h 752434"/>
              <a:gd name="connsiteX392" fmla="*/ 1808747 w 4342524"/>
              <a:gd name="connsiteY392" fmla="*/ 185559 h 752434"/>
              <a:gd name="connsiteX393" fmla="*/ 1822180 w 4342524"/>
              <a:gd name="connsiteY393" fmla="*/ 199033 h 752434"/>
              <a:gd name="connsiteX394" fmla="*/ 1694557 w 4342524"/>
              <a:gd name="connsiteY394" fmla="*/ 199033 h 752434"/>
              <a:gd name="connsiteX395" fmla="*/ 1642501 w 4342524"/>
              <a:gd name="connsiteY395" fmla="*/ 203242 h 752434"/>
              <a:gd name="connsiteX396" fmla="*/ 1581290 w 4342524"/>
              <a:gd name="connsiteY396" fmla="*/ 192458 h 752434"/>
              <a:gd name="connsiteX397" fmla="*/ 1587085 w 4342524"/>
              <a:gd name="connsiteY397" fmla="*/ 192297 h 752434"/>
              <a:gd name="connsiteX398" fmla="*/ 1580368 w 4342524"/>
              <a:gd name="connsiteY398" fmla="*/ 192297 h 752434"/>
              <a:gd name="connsiteX399" fmla="*/ 1581290 w 4342524"/>
              <a:gd name="connsiteY399" fmla="*/ 192458 h 752434"/>
              <a:gd name="connsiteX400" fmla="*/ 1436794 w 4342524"/>
              <a:gd name="connsiteY400" fmla="*/ 196506 h 752434"/>
              <a:gd name="connsiteX401" fmla="*/ 1291538 w 4342524"/>
              <a:gd name="connsiteY401" fmla="*/ 205769 h 752434"/>
              <a:gd name="connsiteX402" fmla="*/ 1298253 w 4342524"/>
              <a:gd name="connsiteY402" fmla="*/ 178823 h 752434"/>
              <a:gd name="connsiteX403" fmla="*/ 1271385 w 4342524"/>
              <a:gd name="connsiteY403" fmla="*/ 199033 h 752434"/>
              <a:gd name="connsiteX404" fmla="*/ 1069874 w 4342524"/>
              <a:gd name="connsiteY404" fmla="*/ 199033 h 752434"/>
              <a:gd name="connsiteX405" fmla="*/ 1069874 w 4342524"/>
              <a:gd name="connsiteY405" fmla="*/ 185559 h 752434"/>
              <a:gd name="connsiteX406" fmla="*/ 1056441 w 4342524"/>
              <a:gd name="connsiteY406" fmla="*/ 178823 h 752434"/>
              <a:gd name="connsiteX407" fmla="*/ 955685 w 4342524"/>
              <a:gd name="connsiteY407" fmla="*/ 199033 h 752434"/>
              <a:gd name="connsiteX408" fmla="*/ 955685 w 4342524"/>
              <a:gd name="connsiteY408" fmla="*/ 178823 h 752434"/>
              <a:gd name="connsiteX409" fmla="*/ 928818 w 4342524"/>
              <a:gd name="connsiteY409" fmla="*/ 178823 h 752434"/>
              <a:gd name="connsiteX410" fmla="*/ 928818 w 4342524"/>
              <a:gd name="connsiteY410" fmla="*/ 199033 h 752434"/>
              <a:gd name="connsiteX411" fmla="*/ 848214 w 4342524"/>
              <a:gd name="connsiteY411" fmla="*/ 178823 h 752434"/>
              <a:gd name="connsiteX412" fmla="*/ 841496 w 4342524"/>
              <a:gd name="connsiteY412" fmla="*/ 158614 h 752434"/>
              <a:gd name="connsiteX413" fmla="*/ 794478 w 4342524"/>
              <a:gd name="connsiteY413" fmla="*/ 158614 h 752434"/>
              <a:gd name="connsiteX414" fmla="*/ 807912 w 4342524"/>
              <a:gd name="connsiteY414" fmla="*/ 138406 h 752434"/>
              <a:gd name="connsiteX415" fmla="*/ 666855 w 4342524"/>
              <a:gd name="connsiteY415" fmla="*/ 124934 h 752434"/>
              <a:gd name="connsiteX416" fmla="*/ 693723 w 4342524"/>
              <a:gd name="connsiteY416" fmla="*/ 97989 h 752434"/>
              <a:gd name="connsiteX417" fmla="*/ 579534 w 4342524"/>
              <a:gd name="connsiteY417" fmla="*/ 104726 h 752434"/>
              <a:gd name="connsiteX418" fmla="*/ 572816 w 4342524"/>
              <a:gd name="connsiteY418" fmla="*/ 118198 h 752434"/>
              <a:gd name="connsiteX419" fmla="*/ 478778 w 4342524"/>
              <a:gd name="connsiteY419" fmla="*/ 111462 h 752434"/>
              <a:gd name="connsiteX420" fmla="*/ 364589 w 4342524"/>
              <a:gd name="connsiteY420" fmla="*/ 57573 h 752434"/>
              <a:gd name="connsiteX421" fmla="*/ 277267 w 4342524"/>
              <a:gd name="connsiteY421" fmla="*/ 44100 h 752434"/>
              <a:gd name="connsiteX422" fmla="*/ 263834 w 4342524"/>
              <a:gd name="connsiteY422" fmla="*/ 64309 h 752434"/>
              <a:gd name="connsiteX423" fmla="*/ 263834 w 4342524"/>
              <a:gd name="connsiteY423" fmla="*/ 50837 h 752434"/>
              <a:gd name="connsiteX424" fmla="*/ 236966 w 4342524"/>
              <a:gd name="connsiteY424" fmla="*/ 57573 h 752434"/>
              <a:gd name="connsiteX425" fmla="*/ 250400 w 4342524"/>
              <a:gd name="connsiteY425" fmla="*/ 64309 h 752434"/>
              <a:gd name="connsiteX426" fmla="*/ 163078 w 4342524"/>
              <a:gd name="connsiteY426" fmla="*/ 64309 h 752434"/>
              <a:gd name="connsiteX427" fmla="*/ 230248 w 4342524"/>
              <a:gd name="connsiteY427" fmla="*/ 64309 h 752434"/>
              <a:gd name="connsiteX428" fmla="*/ 236966 w 4342524"/>
              <a:gd name="connsiteY428" fmla="*/ 50837 h 752434"/>
              <a:gd name="connsiteX429" fmla="*/ 203380 w 4342524"/>
              <a:gd name="connsiteY429" fmla="*/ 44100 h 752434"/>
              <a:gd name="connsiteX430" fmla="*/ 163078 w 4342524"/>
              <a:gd name="connsiteY430" fmla="*/ 17156 h 752434"/>
              <a:gd name="connsiteX431" fmla="*/ 142926 w 4342524"/>
              <a:gd name="connsiteY431" fmla="*/ 44100 h 752434"/>
              <a:gd name="connsiteX432" fmla="*/ 69368 w 4342524"/>
              <a:gd name="connsiteY432" fmla="*/ 8368 h 752434"/>
              <a:gd name="connsiteX433" fmla="*/ 0 w 4342524"/>
              <a:gd name="connsiteY433" fmla="*/ 0 h 752434"/>
              <a:gd name="connsiteX434" fmla="*/ 51867 w 4342524"/>
              <a:gd name="connsiteY434" fmla="*/ 0 h 752434"/>
              <a:gd name="connsiteX435" fmla="*/ 39968 w 4342524"/>
              <a:gd name="connsiteY435" fmla="*/ 3473 h 752434"/>
              <a:gd name="connsiteX436" fmla="*/ 14464 w 4342524"/>
              <a:gd name="connsiteY436" fmla="*/ 3684 h 7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4342524" h="752434">
                <a:moveTo>
                  <a:pt x="4328023" y="737225"/>
                </a:moveTo>
                <a:cubicBezTo>
                  <a:pt x="4331225" y="740427"/>
                  <a:pt x="4336027" y="740427"/>
                  <a:pt x="4340830" y="740427"/>
                </a:cubicBezTo>
                <a:lnTo>
                  <a:pt x="4342524" y="740851"/>
                </a:lnTo>
                <a:lnTo>
                  <a:pt x="4342524" y="749186"/>
                </a:lnTo>
                <a:lnTo>
                  <a:pt x="4336028" y="752434"/>
                </a:lnTo>
                <a:cubicBezTo>
                  <a:pt x="4331226" y="751633"/>
                  <a:pt x="4328023" y="746831"/>
                  <a:pt x="4328023" y="737225"/>
                </a:cubicBezTo>
                <a:close/>
                <a:moveTo>
                  <a:pt x="4327523" y="698087"/>
                </a:moveTo>
                <a:cubicBezTo>
                  <a:pt x="4329824" y="697870"/>
                  <a:pt x="4332425" y="698738"/>
                  <a:pt x="4335227" y="699605"/>
                </a:cubicBezTo>
                <a:lnTo>
                  <a:pt x="4342524" y="700848"/>
                </a:lnTo>
                <a:lnTo>
                  <a:pt x="4342524" y="712413"/>
                </a:lnTo>
                <a:lnTo>
                  <a:pt x="4340029" y="712612"/>
                </a:lnTo>
                <a:cubicBezTo>
                  <a:pt x="4332825" y="710010"/>
                  <a:pt x="4324823" y="703073"/>
                  <a:pt x="4321620" y="703073"/>
                </a:cubicBezTo>
                <a:cubicBezTo>
                  <a:pt x="4323221" y="699605"/>
                  <a:pt x="4325222" y="698304"/>
                  <a:pt x="4327523" y="698087"/>
                </a:cubicBezTo>
                <a:close/>
                <a:moveTo>
                  <a:pt x="4342524" y="645172"/>
                </a:moveTo>
                <a:lnTo>
                  <a:pt x="4342524" y="649342"/>
                </a:lnTo>
                <a:lnTo>
                  <a:pt x="4340830" y="649500"/>
                </a:lnTo>
                <a:close/>
                <a:moveTo>
                  <a:pt x="4328023" y="628368"/>
                </a:moveTo>
                <a:cubicBezTo>
                  <a:pt x="4334426" y="628368"/>
                  <a:pt x="4328023" y="642456"/>
                  <a:pt x="4334426" y="642456"/>
                </a:cubicBezTo>
                <a:cubicBezTo>
                  <a:pt x="4334426" y="653022"/>
                  <a:pt x="4332825" y="654782"/>
                  <a:pt x="4329624" y="653903"/>
                </a:cubicBezTo>
                <a:cubicBezTo>
                  <a:pt x="4326422" y="653022"/>
                  <a:pt x="4321620" y="649500"/>
                  <a:pt x="4315217" y="649500"/>
                </a:cubicBezTo>
                <a:cubicBezTo>
                  <a:pt x="4315217" y="635413"/>
                  <a:pt x="4328023" y="649500"/>
                  <a:pt x="4328023" y="628368"/>
                </a:cubicBezTo>
                <a:close/>
                <a:moveTo>
                  <a:pt x="3975840" y="626898"/>
                </a:moveTo>
                <a:cubicBezTo>
                  <a:pt x="3985445" y="622606"/>
                  <a:pt x="3995050" y="633171"/>
                  <a:pt x="4004655" y="643738"/>
                </a:cubicBezTo>
                <a:cubicBezTo>
                  <a:pt x="4003054" y="645499"/>
                  <a:pt x="4000653" y="645939"/>
                  <a:pt x="3997751" y="645719"/>
                </a:cubicBezTo>
                <a:cubicBezTo>
                  <a:pt x="3989047" y="645058"/>
                  <a:pt x="3975840" y="638455"/>
                  <a:pt x="3966235" y="643738"/>
                </a:cubicBezTo>
                <a:cubicBezTo>
                  <a:pt x="3966235" y="643738"/>
                  <a:pt x="3966235" y="636694"/>
                  <a:pt x="3966235" y="636694"/>
                </a:cubicBezTo>
                <a:cubicBezTo>
                  <a:pt x="3969437" y="631411"/>
                  <a:pt x="3972638" y="628329"/>
                  <a:pt x="3975840" y="626898"/>
                </a:cubicBezTo>
                <a:close/>
                <a:moveTo>
                  <a:pt x="4065486" y="621965"/>
                </a:moveTo>
                <a:cubicBezTo>
                  <a:pt x="4052679" y="628368"/>
                  <a:pt x="4052679" y="641175"/>
                  <a:pt x="4039872" y="634772"/>
                </a:cubicBezTo>
                <a:cubicBezTo>
                  <a:pt x="4046276" y="621965"/>
                  <a:pt x="4052679" y="621965"/>
                  <a:pt x="4065486" y="621965"/>
                </a:cubicBezTo>
                <a:close/>
                <a:moveTo>
                  <a:pt x="3172220" y="615562"/>
                </a:moveTo>
                <a:cubicBezTo>
                  <a:pt x="3178623" y="621965"/>
                  <a:pt x="3191430" y="621965"/>
                  <a:pt x="3185027" y="634772"/>
                </a:cubicBezTo>
                <a:cubicBezTo>
                  <a:pt x="3178623" y="634772"/>
                  <a:pt x="3178623" y="628368"/>
                  <a:pt x="3172220" y="634772"/>
                </a:cubicBezTo>
                <a:cubicBezTo>
                  <a:pt x="3172220" y="615562"/>
                  <a:pt x="3172220" y="615562"/>
                  <a:pt x="3172220" y="615562"/>
                </a:cubicBezTo>
                <a:close/>
                <a:moveTo>
                  <a:pt x="3849374" y="614861"/>
                </a:moveTo>
                <a:cubicBezTo>
                  <a:pt x="3854177" y="613961"/>
                  <a:pt x="3858979" y="628368"/>
                  <a:pt x="3863781" y="628368"/>
                </a:cubicBezTo>
                <a:cubicBezTo>
                  <a:pt x="3857378" y="634772"/>
                  <a:pt x="3850975" y="634772"/>
                  <a:pt x="3838168" y="634772"/>
                </a:cubicBezTo>
                <a:cubicBezTo>
                  <a:pt x="3838168" y="615562"/>
                  <a:pt x="3838168" y="615562"/>
                  <a:pt x="3838168" y="615562"/>
                </a:cubicBezTo>
                <a:cubicBezTo>
                  <a:pt x="3838168" y="628368"/>
                  <a:pt x="3857378" y="634772"/>
                  <a:pt x="3844571" y="621965"/>
                </a:cubicBezTo>
                <a:cubicBezTo>
                  <a:pt x="3846172" y="617163"/>
                  <a:pt x="3847773" y="615162"/>
                  <a:pt x="3849374" y="614861"/>
                </a:cubicBezTo>
                <a:close/>
                <a:moveTo>
                  <a:pt x="3334704" y="609158"/>
                </a:moveTo>
                <a:cubicBezTo>
                  <a:pt x="3338306" y="618764"/>
                  <a:pt x="3336505" y="621965"/>
                  <a:pt x="3332003" y="622766"/>
                </a:cubicBezTo>
                <a:cubicBezTo>
                  <a:pt x="3327500" y="623566"/>
                  <a:pt x="3320296" y="621965"/>
                  <a:pt x="3313092" y="621965"/>
                </a:cubicBezTo>
                <a:cubicBezTo>
                  <a:pt x="3313092" y="621965"/>
                  <a:pt x="3320296" y="621965"/>
                  <a:pt x="3320296" y="621965"/>
                </a:cubicBezTo>
                <a:cubicBezTo>
                  <a:pt x="3327500" y="615562"/>
                  <a:pt x="3320296" y="615562"/>
                  <a:pt x="3320296" y="615562"/>
                </a:cubicBezTo>
                <a:cubicBezTo>
                  <a:pt x="3320296" y="609158"/>
                  <a:pt x="3327500" y="609158"/>
                  <a:pt x="3334704" y="609158"/>
                </a:cubicBezTo>
                <a:close/>
                <a:moveTo>
                  <a:pt x="3161014" y="601054"/>
                </a:moveTo>
                <a:cubicBezTo>
                  <a:pt x="3162615" y="601954"/>
                  <a:pt x="3164216" y="604356"/>
                  <a:pt x="3165817" y="609158"/>
                </a:cubicBezTo>
                <a:cubicBezTo>
                  <a:pt x="3162616" y="612361"/>
                  <a:pt x="3159413" y="617163"/>
                  <a:pt x="3156213" y="618764"/>
                </a:cubicBezTo>
                <a:cubicBezTo>
                  <a:pt x="3153010" y="620364"/>
                  <a:pt x="3149809" y="618764"/>
                  <a:pt x="3146607" y="609158"/>
                </a:cubicBezTo>
                <a:cubicBezTo>
                  <a:pt x="3151409" y="609158"/>
                  <a:pt x="3156212" y="598353"/>
                  <a:pt x="3161014" y="601054"/>
                </a:cubicBezTo>
                <a:close/>
                <a:moveTo>
                  <a:pt x="3065523" y="598753"/>
                </a:moveTo>
                <a:cubicBezTo>
                  <a:pt x="3071686" y="597953"/>
                  <a:pt x="3078730" y="599554"/>
                  <a:pt x="3085774" y="602755"/>
                </a:cubicBezTo>
                <a:cubicBezTo>
                  <a:pt x="3078731" y="615562"/>
                  <a:pt x="3064642" y="602755"/>
                  <a:pt x="3050554" y="609158"/>
                </a:cubicBezTo>
                <a:cubicBezTo>
                  <a:pt x="3054077" y="602755"/>
                  <a:pt x="3059360" y="599554"/>
                  <a:pt x="3065523" y="598753"/>
                </a:cubicBezTo>
                <a:close/>
                <a:moveTo>
                  <a:pt x="3550017" y="596352"/>
                </a:moveTo>
                <a:cubicBezTo>
                  <a:pt x="3550017" y="609158"/>
                  <a:pt x="3535609" y="596352"/>
                  <a:pt x="3528405" y="621965"/>
                </a:cubicBezTo>
                <a:cubicBezTo>
                  <a:pt x="3521201" y="621965"/>
                  <a:pt x="3521201" y="621965"/>
                  <a:pt x="3521201" y="621965"/>
                </a:cubicBezTo>
                <a:cubicBezTo>
                  <a:pt x="3521201" y="615562"/>
                  <a:pt x="3521201" y="615562"/>
                  <a:pt x="3521201" y="615562"/>
                </a:cubicBezTo>
                <a:cubicBezTo>
                  <a:pt x="3528405" y="609158"/>
                  <a:pt x="3535609" y="596352"/>
                  <a:pt x="3550017" y="596352"/>
                </a:cubicBezTo>
                <a:close/>
                <a:moveTo>
                  <a:pt x="2909681" y="596352"/>
                </a:moveTo>
                <a:cubicBezTo>
                  <a:pt x="2916542" y="589948"/>
                  <a:pt x="2943984" y="602755"/>
                  <a:pt x="2957707" y="602755"/>
                </a:cubicBezTo>
                <a:cubicBezTo>
                  <a:pt x="2950846" y="609158"/>
                  <a:pt x="2923403" y="596352"/>
                  <a:pt x="2909681" y="596352"/>
                </a:cubicBezTo>
                <a:close/>
                <a:moveTo>
                  <a:pt x="3607800" y="594132"/>
                </a:moveTo>
                <a:cubicBezTo>
                  <a:pt x="3622894" y="594969"/>
                  <a:pt x="3637988" y="599990"/>
                  <a:pt x="3654758" y="610031"/>
                </a:cubicBezTo>
                <a:cubicBezTo>
                  <a:pt x="3634632" y="589948"/>
                  <a:pt x="3668174" y="610031"/>
                  <a:pt x="3674882" y="596642"/>
                </a:cubicBezTo>
                <a:cubicBezTo>
                  <a:pt x="3681590" y="603338"/>
                  <a:pt x="3661466" y="603338"/>
                  <a:pt x="3674882" y="616727"/>
                </a:cubicBezTo>
                <a:cubicBezTo>
                  <a:pt x="3674882" y="616727"/>
                  <a:pt x="3674882" y="616727"/>
                  <a:pt x="3688299" y="596642"/>
                </a:cubicBezTo>
                <a:cubicBezTo>
                  <a:pt x="3701715" y="623421"/>
                  <a:pt x="3728549" y="610031"/>
                  <a:pt x="3748672" y="610031"/>
                </a:cubicBezTo>
                <a:cubicBezTo>
                  <a:pt x="3741965" y="650198"/>
                  <a:pt x="3701715" y="616727"/>
                  <a:pt x="3688299" y="630115"/>
                </a:cubicBezTo>
                <a:cubicBezTo>
                  <a:pt x="3701715" y="663588"/>
                  <a:pt x="3741965" y="623421"/>
                  <a:pt x="3762090" y="643504"/>
                </a:cubicBezTo>
                <a:cubicBezTo>
                  <a:pt x="3775506" y="643504"/>
                  <a:pt x="3762090" y="623421"/>
                  <a:pt x="3768798" y="610031"/>
                </a:cubicBezTo>
                <a:cubicBezTo>
                  <a:pt x="3782214" y="616727"/>
                  <a:pt x="3795632" y="630115"/>
                  <a:pt x="3802340" y="610031"/>
                </a:cubicBezTo>
                <a:cubicBezTo>
                  <a:pt x="3815755" y="623421"/>
                  <a:pt x="3788922" y="630115"/>
                  <a:pt x="3775506" y="630115"/>
                </a:cubicBezTo>
                <a:cubicBezTo>
                  <a:pt x="3775506" y="636811"/>
                  <a:pt x="3782214" y="630115"/>
                  <a:pt x="3782214" y="636811"/>
                </a:cubicBezTo>
                <a:cubicBezTo>
                  <a:pt x="3782214" y="636811"/>
                  <a:pt x="3782214" y="636811"/>
                  <a:pt x="3775506" y="636811"/>
                </a:cubicBezTo>
                <a:cubicBezTo>
                  <a:pt x="3782214" y="650198"/>
                  <a:pt x="3795632" y="650198"/>
                  <a:pt x="3802340" y="656894"/>
                </a:cubicBezTo>
                <a:cubicBezTo>
                  <a:pt x="3708423" y="656894"/>
                  <a:pt x="3634632" y="650198"/>
                  <a:pt x="3534008" y="656894"/>
                </a:cubicBezTo>
                <a:cubicBezTo>
                  <a:pt x="3540716" y="636811"/>
                  <a:pt x="3567549" y="656894"/>
                  <a:pt x="3574257" y="650198"/>
                </a:cubicBezTo>
                <a:cubicBezTo>
                  <a:pt x="3567549" y="636811"/>
                  <a:pt x="3560842" y="636811"/>
                  <a:pt x="3547426" y="636811"/>
                </a:cubicBezTo>
                <a:cubicBezTo>
                  <a:pt x="3554134" y="636811"/>
                  <a:pt x="3554134" y="623421"/>
                  <a:pt x="3547426" y="623421"/>
                </a:cubicBezTo>
                <a:cubicBezTo>
                  <a:pt x="3567549" y="596642"/>
                  <a:pt x="3580965" y="636811"/>
                  <a:pt x="3607799" y="623421"/>
                </a:cubicBezTo>
                <a:cubicBezTo>
                  <a:pt x="3587675" y="616727"/>
                  <a:pt x="3587675" y="603338"/>
                  <a:pt x="3560842" y="603338"/>
                </a:cubicBezTo>
                <a:cubicBezTo>
                  <a:pt x="3577612" y="596643"/>
                  <a:pt x="3592706" y="593296"/>
                  <a:pt x="3607800" y="594132"/>
                </a:cubicBezTo>
                <a:close/>
                <a:moveTo>
                  <a:pt x="3274673" y="588026"/>
                </a:moveTo>
                <a:cubicBezTo>
                  <a:pt x="3274673" y="602116"/>
                  <a:pt x="3274673" y="602116"/>
                  <a:pt x="3274673" y="602116"/>
                </a:cubicBezTo>
                <a:cubicBezTo>
                  <a:pt x="3272806" y="603876"/>
                  <a:pt x="3271405" y="604316"/>
                  <a:pt x="3270121" y="604096"/>
                </a:cubicBezTo>
                <a:cubicBezTo>
                  <a:pt x="3266269" y="603435"/>
                  <a:pt x="3263468" y="596832"/>
                  <a:pt x="3252261" y="602116"/>
                </a:cubicBezTo>
                <a:cubicBezTo>
                  <a:pt x="3252261" y="573939"/>
                  <a:pt x="3267203" y="602116"/>
                  <a:pt x="3274673" y="588026"/>
                </a:cubicBezTo>
                <a:close/>
                <a:moveTo>
                  <a:pt x="3132199" y="578341"/>
                </a:moveTo>
                <a:cubicBezTo>
                  <a:pt x="3139136" y="580142"/>
                  <a:pt x="3146073" y="585545"/>
                  <a:pt x="3153010" y="589147"/>
                </a:cubicBezTo>
                <a:cubicBezTo>
                  <a:pt x="3151275" y="590948"/>
                  <a:pt x="3148674" y="591399"/>
                  <a:pt x="3145530" y="591174"/>
                </a:cubicBezTo>
                <a:cubicBezTo>
                  <a:pt x="3136100" y="590498"/>
                  <a:pt x="3121792" y="583744"/>
                  <a:pt x="3111387" y="589147"/>
                </a:cubicBezTo>
                <a:cubicBezTo>
                  <a:pt x="3118324" y="578341"/>
                  <a:pt x="3125261" y="576540"/>
                  <a:pt x="3132199" y="578341"/>
                </a:cubicBezTo>
                <a:close/>
                <a:moveTo>
                  <a:pt x="4133522" y="560334"/>
                </a:moveTo>
                <a:cubicBezTo>
                  <a:pt x="4140726" y="561134"/>
                  <a:pt x="4148731" y="564336"/>
                  <a:pt x="4151932" y="567537"/>
                </a:cubicBezTo>
                <a:cubicBezTo>
                  <a:pt x="4151932" y="570740"/>
                  <a:pt x="4145529" y="572339"/>
                  <a:pt x="4138325" y="572339"/>
                </a:cubicBezTo>
                <a:cubicBezTo>
                  <a:pt x="4131121" y="572339"/>
                  <a:pt x="4123118" y="570740"/>
                  <a:pt x="4119915" y="567537"/>
                </a:cubicBezTo>
                <a:cubicBezTo>
                  <a:pt x="4119915" y="561134"/>
                  <a:pt x="4126318" y="559533"/>
                  <a:pt x="4133522" y="560334"/>
                </a:cubicBezTo>
                <a:close/>
                <a:moveTo>
                  <a:pt x="4177744" y="547827"/>
                </a:moveTo>
                <a:cubicBezTo>
                  <a:pt x="4179545" y="547928"/>
                  <a:pt x="4180746" y="549929"/>
                  <a:pt x="4180746" y="554731"/>
                </a:cubicBezTo>
                <a:lnTo>
                  <a:pt x="4174343" y="554731"/>
                </a:lnTo>
                <a:cubicBezTo>
                  <a:pt x="4167939" y="567537"/>
                  <a:pt x="4174343" y="567537"/>
                  <a:pt x="4180746" y="567537"/>
                </a:cubicBezTo>
                <a:cubicBezTo>
                  <a:pt x="4180746" y="573941"/>
                  <a:pt x="4177545" y="577143"/>
                  <a:pt x="4173542" y="577942"/>
                </a:cubicBezTo>
                <a:cubicBezTo>
                  <a:pt x="4169541" y="578743"/>
                  <a:pt x="4164739" y="577143"/>
                  <a:pt x="4161536" y="573941"/>
                </a:cubicBezTo>
                <a:cubicBezTo>
                  <a:pt x="4161536" y="564336"/>
                  <a:pt x="4172342" y="547527"/>
                  <a:pt x="4177744" y="547827"/>
                </a:cubicBezTo>
                <a:close/>
                <a:moveTo>
                  <a:pt x="3286109" y="522714"/>
                </a:moveTo>
                <a:cubicBezTo>
                  <a:pt x="3301545" y="527516"/>
                  <a:pt x="3293827" y="539523"/>
                  <a:pt x="3283214" y="542524"/>
                </a:cubicBezTo>
                <a:cubicBezTo>
                  <a:pt x="3279676" y="543525"/>
                  <a:pt x="3275817" y="543525"/>
                  <a:pt x="3272386" y="541924"/>
                </a:cubicBezTo>
                <a:cubicBezTo>
                  <a:pt x="3258664" y="529117"/>
                  <a:pt x="3299829" y="541924"/>
                  <a:pt x="3286109" y="522714"/>
                </a:cubicBezTo>
                <a:close/>
                <a:moveTo>
                  <a:pt x="3367521" y="513108"/>
                </a:moveTo>
                <a:cubicBezTo>
                  <a:pt x="3367521" y="520578"/>
                  <a:pt x="3380328" y="513108"/>
                  <a:pt x="3393134" y="513108"/>
                </a:cubicBezTo>
                <a:cubicBezTo>
                  <a:pt x="3386731" y="535521"/>
                  <a:pt x="3373924" y="528050"/>
                  <a:pt x="3367521" y="535521"/>
                </a:cubicBezTo>
                <a:cubicBezTo>
                  <a:pt x="3367521" y="513108"/>
                  <a:pt x="3367521" y="513108"/>
                  <a:pt x="3367521" y="513108"/>
                </a:cubicBezTo>
                <a:close/>
                <a:moveTo>
                  <a:pt x="4193553" y="500301"/>
                </a:moveTo>
                <a:cubicBezTo>
                  <a:pt x="4180107" y="535521"/>
                  <a:pt x="4153211" y="521433"/>
                  <a:pt x="4126317" y="528478"/>
                </a:cubicBezTo>
                <a:cubicBezTo>
                  <a:pt x="4146489" y="507346"/>
                  <a:pt x="4173383" y="528478"/>
                  <a:pt x="4193553" y="500301"/>
                </a:cubicBezTo>
                <a:close/>
                <a:moveTo>
                  <a:pt x="3838648" y="498244"/>
                </a:moveTo>
                <a:cubicBezTo>
                  <a:pt x="3845692" y="496528"/>
                  <a:pt x="3850975" y="498243"/>
                  <a:pt x="3850975" y="515395"/>
                </a:cubicBezTo>
                <a:cubicBezTo>
                  <a:pt x="3836887" y="508536"/>
                  <a:pt x="3822800" y="494814"/>
                  <a:pt x="3822800" y="529117"/>
                </a:cubicBezTo>
                <a:cubicBezTo>
                  <a:pt x="3815755" y="522256"/>
                  <a:pt x="3815755" y="515395"/>
                  <a:pt x="3815755" y="501675"/>
                </a:cubicBezTo>
                <a:cubicBezTo>
                  <a:pt x="3822799" y="505106"/>
                  <a:pt x="3831604" y="499960"/>
                  <a:pt x="3838648" y="498244"/>
                </a:cubicBezTo>
                <a:close/>
                <a:moveTo>
                  <a:pt x="4150930" y="497900"/>
                </a:moveTo>
                <a:cubicBezTo>
                  <a:pt x="4157000" y="498700"/>
                  <a:pt x="4163937" y="500301"/>
                  <a:pt x="4174343" y="500301"/>
                </a:cubicBezTo>
                <a:cubicBezTo>
                  <a:pt x="4167405" y="506705"/>
                  <a:pt x="4146594" y="500301"/>
                  <a:pt x="4132720" y="506705"/>
                </a:cubicBezTo>
                <a:cubicBezTo>
                  <a:pt x="4139658" y="500301"/>
                  <a:pt x="4132720" y="500301"/>
                  <a:pt x="4132720" y="500301"/>
                </a:cubicBezTo>
                <a:cubicBezTo>
                  <a:pt x="4139657" y="497100"/>
                  <a:pt x="4144860" y="497100"/>
                  <a:pt x="4150930" y="497900"/>
                </a:cubicBezTo>
                <a:close/>
                <a:moveTo>
                  <a:pt x="4111011" y="495799"/>
                </a:moveTo>
                <a:cubicBezTo>
                  <a:pt x="4114312" y="495499"/>
                  <a:pt x="4116714" y="505104"/>
                  <a:pt x="4126319" y="500301"/>
                </a:cubicBezTo>
                <a:cubicBezTo>
                  <a:pt x="4126319" y="506705"/>
                  <a:pt x="4123118" y="508306"/>
                  <a:pt x="4119115" y="508306"/>
                </a:cubicBezTo>
                <a:cubicBezTo>
                  <a:pt x="4115113" y="508306"/>
                  <a:pt x="4110311" y="506705"/>
                  <a:pt x="4107109" y="506705"/>
                </a:cubicBezTo>
                <a:cubicBezTo>
                  <a:pt x="4107109" y="506705"/>
                  <a:pt x="4113512" y="500301"/>
                  <a:pt x="4107109" y="500301"/>
                </a:cubicBezTo>
                <a:cubicBezTo>
                  <a:pt x="4108710" y="497100"/>
                  <a:pt x="4109910" y="495899"/>
                  <a:pt x="4111011" y="495799"/>
                </a:cubicBezTo>
                <a:close/>
                <a:moveTo>
                  <a:pt x="4022329" y="480291"/>
                </a:moveTo>
                <a:cubicBezTo>
                  <a:pt x="4026665" y="479490"/>
                  <a:pt x="4031868" y="481091"/>
                  <a:pt x="4038806" y="481091"/>
                </a:cubicBezTo>
                <a:cubicBezTo>
                  <a:pt x="4052679" y="487495"/>
                  <a:pt x="4017994" y="481091"/>
                  <a:pt x="4024930" y="500301"/>
                </a:cubicBezTo>
                <a:cubicBezTo>
                  <a:pt x="4017994" y="500301"/>
                  <a:pt x="4017994" y="493898"/>
                  <a:pt x="4011056" y="493898"/>
                </a:cubicBezTo>
                <a:cubicBezTo>
                  <a:pt x="4014525" y="484293"/>
                  <a:pt x="4017993" y="481091"/>
                  <a:pt x="4022329" y="480291"/>
                </a:cubicBezTo>
                <a:close/>
                <a:moveTo>
                  <a:pt x="3833208" y="476789"/>
                </a:moveTo>
                <a:cubicBezTo>
                  <a:pt x="3837281" y="476689"/>
                  <a:pt x="3841141" y="477890"/>
                  <a:pt x="3844571" y="481091"/>
                </a:cubicBezTo>
                <a:cubicBezTo>
                  <a:pt x="3830849" y="493898"/>
                  <a:pt x="3810267" y="487495"/>
                  <a:pt x="3796545" y="493898"/>
                </a:cubicBezTo>
                <a:cubicBezTo>
                  <a:pt x="3806837" y="489096"/>
                  <a:pt x="3820987" y="477090"/>
                  <a:pt x="3833208" y="476789"/>
                </a:cubicBezTo>
                <a:close/>
                <a:moveTo>
                  <a:pt x="1968391" y="439468"/>
                </a:moveTo>
                <a:cubicBezTo>
                  <a:pt x="1961987" y="454411"/>
                  <a:pt x="1961987" y="461881"/>
                  <a:pt x="1949180" y="461881"/>
                </a:cubicBezTo>
                <a:cubicBezTo>
                  <a:pt x="1949180" y="439468"/>
                  <a:pt x="1955584" y="439468"/>
                  <a:pt x="1968391" y="439468"/>
                </a:cubicBezTo>
                <a:close/>
                <a:moveTo>
                  <a:pt x="1942777" y="439468"/>
                </a:moveTo>
                <a:cubicBezTo>
                  <a:pt x="1936374" y="455478"/>
                  <a:pt x="1929970" y="455478"/>
                  <a:pt x="1917164" y="455478"/>
                </a:cubicBezTo>
                <a:cubicBezTo>
                  <a:pt x="1917164" y="439468"/>
                  <a:pt x="1929970" y="447473"/>
                  <a:pt x="1942777" y="439468"/>
                </a:cubicBezTo>
                <a:close/>
                <a:moveTo>
                  <a:pt x="1782693" y="439468"/>
                </a:moveTo>
                <a:cubicBezTo>
                  <a:pt x="1801903" y="460600"/>
                  <a:pt x="1801903" y="446513"/>
                  <a:pt x="1827517" y="446513"/>
                </a:cubicBezTo>
                <a:cubicBezTo>
                  <a:pt x="1824316" y="460600"/>
                  <a:pt x="1816312" y="465882"/>
                  <a:pt x="1806706" y="466764"/>
                </a:cubicBezTo>
                <a:cubicBezTo>
                  <a:pt x="1797101" y="467645"/>
                  <a:pt x="1785896" y="464122"/>
                  <a:pt x="1776290" y="460600"/>
                </a:cubicBezTo>
                <a:cubicBezTo>
                  <a:pt x="1782693" y="453556"/>
                  <a:pt x="1782693" y="446513"/>
                  <a:pt x="1782693" y="439468"/>
                </a:cubicBezTo>
                <a:close/>
                <a:moveTo>
                  <a:pt x="1856900" y="434791"/>
                </a:moveTo>
                <a:cubicBezTo>
                  <a:pt x="1860801" y="433165"/>
                  <a:pt x="1868605" y="442270"/>
                  <a:pt x="1868605" y="447473"/>
                </a:cubicBezTo>
                <a:cubicBezTo>
                  <a:pt x="1917164" y="440535"/>
                  <a:pt x="1882479" y="461347"/>
                  <a:pt x="1861669" y="454411"/>
                </a:cubicBezTo>
                <a:cubicBezTo>
                  <a:pt x="1861669" y="454411"/>
                  <a:pt x="1861669" y="461347"/>
                  <a:pt x="1861669" y="461347"/>
                </a:cubicBezTo>
                <a:cubicBezTo>
                  <a:pt x="1858200" y="463081"/>
                  <a:pt x="1855599" y="463515"/>
                  <a:pt x="1853431" y="463190"/>
                </a:cubicBezTo>
                <a:cubicBezTo>
                  <a:pt x="1846927" y="462215"/>
                  <a:pt x="1844325" y="454411"/>
                  <a:pt x="1833920" y="454411"/>
                </a:cubicBezTo>
                <a:cubicBezTo>
                  <a:pt x="1833920" y="426662"/>
                  <a:pt x="1861669" y="461347"/>
                  <a:pt x="1854732" y="440535"/>
                </a:cubicBezTo>
                <a:cubicBezTo>
                  <a:pt x="1854732" y="437067"/>
                  <a:pt x="1855599" y="435333"/>
                  <a:pt x="1856900" y="434791"/>
                </a:cubicBezTo>
                <a:close/>
                <a:moveTo>
                  <a:pt x="2016415" y="433866"/>
                </a:moveTo>
                <a:cubicBezTo>
                  <a:pt x="2022818" y="440670"/>
                  <a:pt x="2029221" y="454278"/>
                  <a:pt x="2022818" y="461080"/>
                </a:cubicBezTo>
                <a:cubicBezTo>
                  <a:pt x="1997205" y="461080"/>
                  <a:pt x="1997205" y="454278"/>
                  <a:pt x="1977995" y="447473"/>
                </a:cubicBezTo>
                <a:cubicBezTo>
                  <a:pt x="1977995" y="420258"/>
                  <a:pt x="2022818" y="474688"/>
                  <a:pt x="2016415" y="433866"/>
                </a:cubicBezTo>
                <a:close/>
                <a:moveTo>
                  <a:pt x="2064659" y="416039"/>
                </a:moveTo>
                <a:lnTo>
                  <a:pt x="2096457" y="448008"/>
                </a:lnTo>
                <a:cubicBezTo>
                  <a:pt x="2096457" y="427729"/>
                  <a:pt x="2136798" y="434489"/>
                  <a:pt x="2163692" y="434489"/>
                </a:cubicBezTo>
                <a:cubicBezTo>
                  <a:pt x="2156968" y="441247"/>
                  <a:pt x="2135118" y="449698"/>
                  <a:pt x="2114107" y="451386"/>
                </a:cubicBezTo>
                <a:cubicBezTo>
                  <a:pt x="2093095" y="453076"/>
                  <a:pt x="2072925" y="448008"/>
                  <a:pt x="2069563" y="427729"/>
                </a:cubicBezTo>
                <a:cubicBezTo>
                  <a:pt x="2049391" y="427729"/>
                  <a:pt x="2042669" y="427729"/>
                  <a:pt x="2029221" y="427729"/>
                </a:cubicBezTo>
                <a:close/>
                <a:moveTo>
                  <a:pt x="2062839" y="414212"/>
                </a:moveTo>
                <a:lnTo>
                  <a:pt x="2068482" y="414779"/>
                </a:lnTo>
                <a:lnTo>
                  <a:pt x="2064659" y="416039"/>
                </a:lnTo>
                <a:close/>
                <a:moveTo>
                  <a:pt x="2686203" y="411314"/>
                </a:moveTo>
                <a:lnTo>
                  <a:pt x="2691436" y="415581"/>
                </a:lnTo>
                <a:lnTo>
                  <a:pt x="2688675" y="416273"/>
                </a:lnTo>
                <a:close/>
                <a:moveTo>
                  <a:pt x="2681959" y="407853"/>
                </a:moveTo>
                <a:cubicBezTo>
                  <a:pt x="2683638" y="407853"/>
                  <a:pt x="2684898" y="409116"/>
                  <a:pt x="2685947" y="410800"/>
                </a:cubicBezTo>
                <a:lnTo>
                  <a:pt x="2686203" y="411314"/>
                </a:lnTo>
                <a:close/>
                <a:moveTo>
                  <a:pt x="2136798" y="407452"/>
                </a:moveTo>
                <a:cubicBezTo>
                  <a:pt x="2133436" y="417590"/>
                  <a:pt x="2119990" y="419280"/>
                  <a:pt x="2104862" y="418435"/>
                </a:cubicBezTo>
                <a:lnTo>
                  <a:pt x="2068482" y="414779"/>
                </a:lnTo>
                <a:lnTo>
                  <a:pt x="2083009" y="409987"/>
                </a:lnTo>
                <a:cubicBezTo>
                  <a:pt x="2103179" y="407452"/>
                  <a:pt x="2123352" y="407452"/>
                  <a:pt x="2136798" y="407452"/>
                </a:cubicBezTo>
                <a:close/>
                <a:moveTo>
                  <a:pt x="3037748" y="401050"/>
                </a:moveTo>
                <a:cubicBezTo>
                  <a:pt x="3044441" y="407454"/>
                  <a:pt x="3111387" y="394647"/>
                  <a:pt x="3064527" y="407454"/>
                </a:cubicBezTo>
                <a:cubicBezTo>
                  <a:pt x="3051137" y="407454"/>
                  <a:pt x="3051137" y="420260"/>
                  <a:pt x="3037748" y="413857"/>
                </a:cubicBezTo>
                <a:cubicBezTo>
                  <a:pt x="3037748" y="401050"/>
                  <a:pt x="3037748" y="401050"/>
                  <a:pt x="3037748" y="401050"/>
                </a:cubicBezTo>
                <a:close/>
                <a:moveTo>
                  <a:pt x="2884069" y="401050"/>
                </a:moveTo>
                <a:cubicBezTo>
                  <a:pt x="2890473" y="401050"/>
                  <a:pt x="2896876" y="413857"/>
                  <a:pt x="2903279" y="420260"/>
                </a:cubicBezTo>
                <a:cubicBezTo>
                  <a:pt x="2903279" y="426664"/>
                  <a:pt x="2884069" y="413857"/>
                  <a:pt x="2884069" y="401050"/>
                </a:cubicBezTo>
                <a:close/>
                <a:moveTo>
                  <a:pt x="2163692" y="394647"/>
                </a:moveTo>
                <a:cubicBezTo>
                  <a:pt x="2170095" y="413857"/>
                  <a:pt x="2163692" y="413857"/>
                  <a:pt x="2163692" y="426664"/>
                </a:cubicBezTo>
                <a:cubicBezTo>
                  <a:pt x="2157288" y="420260"/>
                  <a:pt x="2157288" y="407454"/>
                  <a:pt x="2150885" y="407454"/>
                </a:cubicBezTo>
                <a:cubicBezTo>
                  <a:pt x="2150885" y="394647"/>
                  <a:pt x="2157288" y="394647"/>
                  <a:pt x="2163692" y="394647"/>
                </a:cubicBezTo>
                <a:close/>
                <a:moveTo>
                  <a:pt x="3562824" y="392246"/>
                </a:moveTo>
                <a:cubicBezTo>
                  <a:pt x="3567627" y="393046"/>
                  <a:pt x="3572429" y="394647"/>
                  <a:pt x="3575631" y="394647"/>
                </a:cubicBezTo>
                <a:cubicBezTo>
                  <a:pt x="3569227" y="394647"/>
                  <a:pt x="3569227" y="401050"/>
                  <a:pt x="3575631" y="401050"/>
                </a:cubicBezTo>
                <a:cubicBezTo>
                  <a:pt x="3575631" y="404252"/>
                  <a:pt x="3574831" y="405453"/>
                  <a:pt x="3573430" y="405452"/>
                </a:cubicBezTo>
                <a:cubicBezTo>
                  <a:pt x="3572029" y="405453"/>
                  <a:pt x="3570028" y="404252"/>
                  <a:pt x="3567626" y="402652"/>
                </a:cubicBezTo>
                <a:cubicBezTo>
                  <a:pt x="3562824" y="399449"/>
                  <a:pt x="3556421" y="394647"/>
                  <a:pt x="3550017" y="394647"/>
                </a:cubicBezTo>
                <a:cubicBezTo>
                  <a:pt x="3553219" y="391446"/>
                  <a:pt x="3558022" y="391446"/>
                  <a:pt x="3562824" y="392246"/>
                </a:cubicBezTo>
                <a:close/>
                <a:moveTo>
                  <a:pt x="2191707" y="388244"/>
                </a:moveTo>
                <a:cubicBezTo>
                  <a:pt x="2198911" y="407454"/>
                  <a:pt x="2184503" y="401050"/>
                  <a:pt x="2177299" y="407454"/>
                </a:cubicBezTo>
                <a:cubicBezTo>
                  <a:pt x="2184503" y="413857"/>
                  <a:pt x="2191707" y="420260"/>
                  <a:pt x="2191707" y="420260"/>
                </a:cubicBezTo>
                <a:cubicBezTo>
                  <a:pt x="2191707" y="426664"/>
                  <a:pt x="2184503" y="426664"/>
                  <a:pt x="2177299" y="426664"/>
                </a:cubicBezTo>
                <a:cubicBezTo>
                  <a:pt x="2184503" y="420260"/>
                  <a:pt x="2177299" y="413857"/>
                  <a:pt x="2170095" y="413857"/>
                </a:cubicBezTo>
                <a:cubicBezTo>
                  <a:pt x="2177299" y="407454"/>
                  <a:pt x="2177299" y="388244"/>
                  <a:pt x="2191707" y="388244"/>
                </a:cubicBezTo>
                <a:close/>
                <a:moveTo>
                  <a:pt x="2058037" y="388244"/>
                </a:moveTo>
                <a:cubicBezTo>
                  <a:pt x="2058037" y="393046"/>
                  <a:pt x="2027420" y="415858"/>
                  <a:pt x="2012113" y="413458"/>
                </a:cubicBezTo>
                <a:cubicBezTo>
                  <a:pt x="2007010" y="412657"/>
                  <a:pt x="2003608" y="409055"/>
                  <a:pt x="2003608" y="401050"/>
                </a:cubicBezTo>
                <a:cubicBezTo>
                  <a:pt x="2010413" y="401050"/>
                  <a:pt x="2010413" y="401050"/>
                  <a:pt x="2010413" y="407454"/>
                </a:cubicBezTo>
                <a:cubicBezTo>
                  <a:pt x="2017215" y="407454"/>
                  <a:pt x="2017215" y="401050"/>
                  <a:pt x="2010413" y="401050"/>
                </a:cubicBezTo>
                <a:cubicBezTo>
                  <a:pt x="2024020" y="388244"/>
                  <a:pt x="2051235" y="401050"/>
                  <a:pt x="2058037" y="388244"/>
                </a:cubicBezTo>
                <a:close/>
                <a:moveTo>
                  <a:pt x="3252261" y="378638"/>
                </a:moveTo>
                <a:cubicBezTo>
                  <a:pt x="3258664" y="378638"/>
                  <a:pt x="3258664" y="385842"/>
                  <a:pt x="3258664" y="400250"/>
                </a:cubicBezTo>
                <a:cubicBezTo>
                  <a:pt x="3255462" y="402051"/>
                  <a:pt x="3252661" y="402051"/>
                  <a:pt x="3250260" y="401263"/>
                </a:cubicBezTo>
                <a:cubicBezTo>
                  <a:pt x="3243056" y="398899"/>
                  <a:pt x="3239454" y="389444"/>
                  <a:pt x="3239454" y="400250"/>
                </a:cubicBezTo>
                <a:cubicBezTo>
                  <a:pt x="3226647" y="385842"/>
                  <a:pt x="3252261" y="393046"/>
                  <a:pt x="3252261" y="378638"/>
                </a:cubicBezTo>
                <a:close/>
                <a:moveTo>
                  <a:pt x="2999695" y="373858"/>
                </a:moveTo>
                <a:cubicBezTo>
                  <a:pt x="3006240" y="372591"/>
                  <a:pt x="3024943" y="382730"/>
                  <a:pt x="3024943" y="392868"/>
                </a:cubicBezTo>
                <a:cubicBezTo>
                  <a:pt x="3011644" y="392868"/>
                  <a:pt x="3004995" y="392868"/>
                  <a:pt x="3011644" y="413145"/>
                </a:cubicBezTo>
                <a:cubicBezTo>
                  <a:pt x="2991694" y="399626"/>
                  <a:pt x="2971746" y="413145"/>
                  <a:pt x="2951795" y="419905"/>
                </a:cubicBezTo>
                <a:cubicBezTo>
                  <a:pt x="2951795" y="392868"/>
                  <a:pt x="2938497" y="426664"/>
                  <a:pt x="2938497" y="406387"/>
                </a:cubicBezTo>
                <a:cubicBezTo>
                  <a:pt x="2945146" y="386108"/>
                  <a:pt x="2998345" y="413145"/>
                  <a:pt x="3011644" y="386108"/>
                </a:cubicBezTo>
                <a:cubicBezTo>
                  <a:pt x="3011644" y="379350"/>
                  <a:pt x="2998345" y="379350"/>
                  <a:pt x="2998345" y="379350"/>
                </a:cubicBezTo>
                <a:cubicBezTo>
                  <a:pt x="2996682" y="375970"/>
                  <a:pt x="2997513" y="374280"/>
                  <a:pt x="2999695" y="373858"/>
                </a:cubicBezTo>
                <a:close/>
                <a:moveTo>
                  <a:pt x="2231051" y="354926"/>
                </a:moveTo>
                <a:cubicBezTo>
                  <a:pt x="2238480" y="354625"/>
                  <a:pt x="2247935" y="364230"/>
                  <a:pt x="2253338" y="359428"/>
                </a:cubicBezTo>
                <a:cubicBezTo>
                  <a:pt x="2253338" y="362629"/>
                  <a:pt x="2251987" y="364230"/>
                  <a:pt x="2249849" y="364830"/>
                </a:cubicBezTo>
                <a:cubicBezTo>
                  <a:pt x="2247710" y="365431"/>
                  <a:pt x="2244784" y="365030"/>
                  <a:pt x="2241633" y="364230"/>
                </a:cubicBezTo>
                <a:cubicBezTo>
                  <a:pt x="2235328" y="362630"/>
                  <a:pt x="2228124" y="359428"/>
                  <a:pt x="2224522" y="359428"/>
                </a:cubicBezTo>
                <a:cubicBezTo>
                  <a:pt x="2226323" y="356226"/>
                  <a:pt x="2228574" y="355026"/>
                  <a:pt x="2231051" y="354926"/>
                </a:cubicBezTo>
                <a:close/>
                <a:moveTo>
                  <a:pt x="2388608" y="343119"/>
                </a:moveTo>
                <a:cubicBezTo>
                  <a:pt x="2399014" y="344620"/>
                  <a:pt x="2409421" y="357827"/>
                  <a:pt x="2419826" y="353024"/>
                </a:cubicBezTo>
                <a:cubicBezTo>
                  <a:pt x="2418091" y="356226"/>
                  <a:pt x="2415490" y="357827"/>
                  <a:pt x="2412347" y="358327"/>
                </a:cubicBezTo>
                <a:cubicBezTo>
                  <a:pt x="2409203" y="358827"/>
                  <a:pt x="2405518" y="358227"/>
                  <a:pt x="2401616" y="357026"/>
                </a:cubicBezTo>
                <a:cubicBezTo>
                  <a:pt x="2393811" y="354626"/>
                  <a:pt x="2385141" y="349824"/>
                  <a:pt x="2378203" y="346621"/>
                </a:cubicBezTo>
                <a:cubicBezTo>
                  <a:pt x="2381671" y="343419"/>
                  <a:pt x="2385140" y="342619"/>
                  <a:pt x="2388608" y="343119"/>
                </a:cubicBezTo>
                <a:close/>
                <a:moveTo>
                  <a:pt x="1861774" y="317805"/>
                </a:moveTo>
                <a:cubicBezTo>
                  <a:pt x="1861774" y="331678"/>
                  <a:pt x="1881944" y="324743"/>
                  <a:pt x="1881944" y="345554"/>
                </a:cubicBezTo>
                <a:cubicBezTo>
                  <a:pt x="1841604" y="331678"/>
                  <a:pt x="1828156" y="359428"/>
                  <a:pt x="1801262" y="338616"/>
                </a:cubicBezTo>
                <a:cubicBezTo>
                  <a:pt x="1794538" y="349023"/>
                  <a:pt x="1784454" y="350757"/>
                  <a:pt x="1774368" y="349890"/>
                </a:cubicBezTo>
                <a:cubicBezTo>
                  <a:pt x="1764284" y="349023"/>
                  <a:pt x="1754198" y="345554"/>
                  <a:pt x="1747474" y="345554"/>
                </a:cubicBezTo>
                <a:cubicBezTo>
                  <a:pt x="1781092" y="317805"/>
                  <a:pt x="1834880" y="352490"/>
                  <a:pt x="1861774" y="317805"/>
                </a:cubicBezTo>
                <a:close/>
                <a:moveTo>
                  <a:pt x="1728263" y="317805"/>
                </a:moveTo>
                <a:cubicBezTo>
                  <a:pt x="1734667" y="325009"/>
                  <a:pt x="1715457" y="332213"/>
                  <a:pt x="1728263" y="332213"/>
                </a:cubicBezTo>
                <a:cubicBezTo>
                  <a:pt x="1721861" y="346621"/>
                  <a:pt x="1715457" y="346621"/>
                  <a:pt x="1709054" y="346621"/>
                </a:cubicBezTo>
                <a:cubicBezTo>
                  <a:pt x="1715457" y="332213"/>
                  <a:pt x="1721861" y="325009"/>
                  <a:pt x="1728263" y="317805"/>
                </a:cubicBezTo>
                <a:close/>
                <a:moveTo>
                  <a:pt x="1895832" y="315079"/>
                </a:moveTo>
                <a:cubicBezTo>
                  <a:pt x="1901115" y="316705"/>
                  <a:pt x="1918285" y="331013"/>
                  <a:pt x="1923567" y="325809"/>
                </a:cubicBezTo>
                <a:cubicBezTo>
                  <a:pt x="1923567" y="339683"/>
                  <a:pt x="1902435" y="339683"/>
                  <a:pt x="1888348" y="346621"/>
                </a:cubicBezTo>
                <a:cubicBezTo>
                  <a:pt x="1895392" y="332747"/>
                  <a:pt x="1909480" y="325809"/>
                  <a:pt x="1895392" y="318872"/>
                </a:cubicBezTo>
                <a:cubicBezTo>
                  <a:pt x="1893631" y="315404"/>
                  <a:pt x="1894071" y="314537"/>
                  <a:pt x="1895832" y="315079"/>
                </a:cubicBezTo>
                <a:close/>
                <a:moveTo>
                  <a:pt x="2285355" y="298597"/>
                </a:moveTo>
                <a:cubicBezTo>
                  <a:pt x="2285355" y="311403"/>
                  <a:pt x="2272549" y="311403"/>
                  <a:pt x="2259742" y="311403"/>
                </a:cubicBezTo>
                <a:cubicBezTo>
                  <a:pt x="2259742" y="298597"/>
                  <a:pt x="2272549" y="298597"/>
                  <a:pt x="2285355" y="298597"/>
                </a:cubicBezTo>
                <a:close/>
                <a:moveTo>
                  <a:pt x="2412321" y="292794"/>
                </a:moveTo>
                <a:lnTo>
                  <a:pt x="2413279" y="293339"/>
                </a:lnTo>
                <a:lnTo>
                  <a:pt x="2411805" y="292817"/>
                </a:lnTo>
                <a:close/>
                <a:moveTo>
                  <a:pt x="2224524" y="292193"/>
                </a:moveTo>
                <a:cubicBezTo>
                  <a:pt x="2224524" y="305000"/>
                  <a:pt x="2224524" y="317807"/>
                  <a:pt x="2211718" y="311403"/>
                </a:cubicBezTo>
                <a:cubicBezTo>
                  <a:pt x="2218121" y="305000"/>
                  <a:pt x="2211718" y="292193"/>
                  <a:pt x="2224524" y="292193"/>
                </a:cubicBezTo>
                <a:close/>
                <a:moveTo>
                  <a:pt x="2399004" y="288287"/>
                </a:moveTo>
                <a:lnTo>
                  <a:pt x="2411805" y="292817"/>
                </a:lnTo>
                <a:lnTo>
                  <a:pt x="2399845" y="293339"/>
                </a:lnTo>
                <a:cubicBezTo>
                  <a:pt x="2393127" y="289971"/>
                  <a:pt x="2394807" y="288287"/>
                  <a:pt x="2399004" y="288287"/>
                </a:cubicBezTo>
                <a:close/>
                <a:moveTo>
                  <a:pt x="1843524" y="244167"/>
                </a:moveTo>
                <a:cubicBezTo>
                  <a:pt x="1836663" y="260177"/>
                  <a:pt x="1822943" y="260177"/>
                  <a:pt x="1795498" y="260177"/>
                </a:cubicBezTo>
                <a:cubicBezTo>
                  <a:pt x="1802359" y="244167"/>
                  <a:pt x="1829804" y="252172"/>
                  <a:pt x="1843524" y="244167"/>
                </a:cubicBezTo>
                <a:close/>
                <a:moveTo>
                  <a:pt x="707231" y="123475"/>
                </a:moveTo>
                <a:cubicBezTo>
                  <a:pt x="715335" y="120503"/>
                  <a:pt x="726141" y="128428"/>
                  <a:pt x="726141" y="144277"/>
                </a:cubicBezTo>
                <a:cubicBezTo>
                  <a:pt x="713334" y="151320"/>
                  <a:pt x="719738" y="123145"/>
                  <a:pt x="700528" y="130188"/>
                </a:cubicBezTo>
                <a:cubicBezTo>
                  <a:pt x="702129" y="126666"/>
                  <a:pt x="704530" y="124465"/>
                  <a:pt x="707231" y="123475"/>
                </a:cubicBezTo>
                <a:close/>
                <a:moveTo>
                  <a:pt x="437990" y="84084"/>
                </a:moveTo>
                <a:cubicBezTo>
                  <a:pt x="450797" y="84084"/>
                  <a:pt x="450797" y="96890"/>
                  <a:pt x="463604" y="96890"/>
                </a:cubicBezTo>
                <a:cubicBezTo>
                  <a:pt x="463604" y="103294"/>
                  <a:pt x="457200" y="104895"/>
                  <a:pt x="450797" y="102493"/>
                </a:cubicBezTo>
                <a:cubicBezTo>
                  <a:pt x="444394" y="100093"/>
                  <a:pt x="437990" y="93690"/>
                  <a:pt x="437990" y="84084"/>
                </a:cubicBezTo>
                <a:close/>
                <a:moveTo>
                  <a:pt x="64206" y="0"/>
                </a:moveTo>
                <a:lnTo>
                  <a:pt x="4342524" y="0"/>
                </a:lnTo>
                <a:lnTo>
                  <a:pt x="4342524" y="579868"/>
                </a:lnTo>
                <a:lnTo>
                  <a:pt x="4280610" y="576258"/>
                </a:lnTo>
                <a:cubicBezTo>
                  <a:pt x="4287326" y="576258"/>
                  <a:pt x="4287326" y="569522"/>
                  <a:pt x="4287326" y="562786"/>
                </a:cubicBezTo>
                <a:cubicBezTo>
                  <a:pt x="4267176" y="556050"/>
                  <a:pt x="4260458" y="569522"/>
                  <a:pt x="4240306" y="549314"/>
                </a:cubicBezTo>
                <a:cubicBezTo>
                  <a:pt x="4273892" y="549314"/>
                  <a:pt x="4287326" y="522369"/>
                  <a:pt x="4327628" y="529105"/>
                </a:cubicBezTo>
                <a:cubicBezTo>
                  <a:pt x="4314194" y="502159"/>
                  <a:pt x="4287326" y="529105"/>
                  <a:pt x="4273892" y="495423"/>
                </a:cubicBezTo>
                <a:cubicBezTo>
                  <a:pt x="4287326" y="529105"/>
                  <a:pt x="4260458" y="515631"/>
                  <a:pt x="4247024" y="495423"/>
                </a:cubicBezTo>
                <a:cubicBezTo>
                  <a:pt x="4233590" y="515631"/>
                  <a:pt x="4220156" y="502159"/>
                  <a:pt x="4206723" y="515631"/>
                </a:cubicBezTo>
                <a:cubicBezTo>
                  <a:pt x="4200005" y="502159"/>
                  <a:pt x="4213439" y="495423"/>
                  <a:pt x="4206723" y="495423"/>
                </a:cubicBezTo>
                <a:cubicBezTo>
                  <a:pt x="4213439" y="481950"/>
                  <a:pt x="4260458" y="502159"/>
                  <a:pt x="4267176" y="468478"/>
                </a:cubicBezTo>
                <a:cubicBezTo>
                  <a:pt x="4280610" y="461742"/>
                  <a:pt x="4267176" y="475214"/>
                  <a:pt x="4273892" y="488686"/>
                </a:cubicBezTo>
                <a:cubicBezTo>
                  <a:pt x="4287326" y="481950"/>
                  <a:pt x="4280610" y="461742"/>
                  <a:pt x="4287326" y="455006"/>
                </a:cubicBezTo>
                <a:cubicBezTo>
                  <a:pt x="4267176" y="468478"/>
                  <a:pt x="4247024" y="441534"/>
                  <a:pt x="4233590" y="468478"/>
                </a:cubicBezTo>
                <a:cubicBezTo>
                  <a:pt x="4186571" y="448270"/>
                  <a:pt x="4132835" y="441534"/>
                  <a:pt x="4099249" y="475214"/>
                </a:cubicBezTo>
                <a:cubicBezTo>
                  <a:pt x="4105967" y="455006"/>
                  <a:pt x="4092533" y="461742"/>
                  <a:pt x="4092533" y="455006"/>
                </a:cubicBezTo>
                <a:cubicBezTo>
                  <a:pt x="4065665" y="468478"/>
                  <a:pt x="4018646" y="441534"/>
                  <a:pt x="4005212" y="488686"/>
                </a:cubicBezTo>
                <a:cubicBezTo>
                  <a:pt x="3998494" y="495423"/>
                  <a:pt x="4005212" y="475214"/>
                  <a:pt x="3998494" y="461742"/>
                </a:cubicBezTo>
                <a:cubicBezTo>
                  <a:pt x="4045514" y="434798"/>
                  <a:pt x="4079099" y="468478"/>
                  <a:pt x="4112683" y="428061"/>
                </a:cubicBezTo>
                <a:cubicBezTo>
                  <a:pt x="4112683" y="414589"/>
                  <a:pt x="4085815" y="428061"/>
                  <a:pt x="4099249" y="407853"/>
                </a:cubicBezTo>
                <a:cubicBezTo>
                  <a:pt x="4045514" y="421325"/>
                  <a:pt x="3971626" y="407853"/>
                  <a:pt x="3938042" y="421325"/>
                </a:cubicBezTo>
                <a:cubicBezTo>
                  <a:pt x="3931324" y="401117"/>
                  <a:pt x="3951476" y="421325"/>
                  <a:pt x="3951476" y="407853"/>
                </a:cubicBezTo>
                <a:cubicBezTo>
                  <a:pt x="3897740" y="421325"/>
                  <a:pt x="3830569" y="387645"/>
                  <a:pt x="3790267" y="428061"/>
                </a:cubicBezTo>
                <a:cubicBezTo>
                  <a:pt x="3790267" y="414589"/>
                  <a:pt x="3803701" y="421325"/>
                  <a:pt x="3803701" y="407853"/>
                </a:cubicBezTo>
                <a:cubicBezTo>
                  <a:pt x="3776833" y="428061"/>
                  <a:pt x="3756681" y="367436"/>
                  <a:pt x="3729813" y="407853"/>
                </a:cubicBezTo>
                <a:cubicBezTo>
                  <a:pt x="3723097" y="401117"/>
                  <a:pt x="3723097" y="387645"/>
                  <a:pt x="3716379" y="380909"/>
                </a:cubicBezTo>
                <a:cubicBezTo>
                  <a:pt x="3702945" y="387645"/>
                  <a:pt x="3682796" y="401117"/>
                  <a:pt x="3669362" y="394381"/>
                </a:cubicBezTo>
                <a:cubicBezTo>
                  <a:pt x="3669362" y="387645"/>
                  <a:pt x="3676078" y="387645"/>
                  <a:pt x="3682796" y="387645"/>
                </a:cubicBezTo>
                <a:cubicBezTo>
                  <a:pt x="3682796" y="387645"/>
                  <a:pt x="3676078" y="387645"/>
                  <a:pt x="3669362" y="387645"/>
                </a:cubicBezTo>
                <a:cubicBezTo>
                  <a:pt x="3696230" y="320283"/>
                  <a:pt x="3568606" y="380909"/>
                  <a:pt x="3541738" y="387645"/>
                </a:cubicBezTo>
                <a:cubicBezTo>
                  <a:pt x="3535020" y="387645"/>
                  <a:pt x="3541738" y="380909"/>
                  <a:pt x="3541738" y="374172"/>
                </a:cubicBezTo>
                <a:cubicBezTo>
                  <a:pt x="3481285" y="374172"/>
                  <a:pt x="3434265" y="387645"/>
                  <a:pt x="3373811" y="380909"/>
                </a:cubicBezTo>
                <a:cubicBezTo>
                  <a:pt x="3367095" y="380909"/>
                  <a:pt x="3373811" y="387645"/>
                  <a:pt x="3373811" y="387645"/>
                </a:cubicBezTo>
                <a:cubicBezTo>
                  <a:pt x="3360377" y="387645"/>
                  <a:pt x="3320076" y="347228"/>
                  <a:pt x="3299924" y="387645"/>
                </a:cubicBezTo>
                <a:cubicBezTo>
                  <a:pt x="3299924" y="380909"/>
                  <a:pt x="3306642" y="374172"/>
                  <a:pt x="3306642" y="367436"/>
                </a:cubicBezTo>
                <a:cubicBezTo>
                  <a:pt x="3293208" y="374172"/>
                  <a:pt x="3293208" y="394381"/>
                  <a:pt x="3279774" y="394381"/>
                </a:cubicBezTo>
                <a:cubicBezTo>
                  <a:pt x="3279774" y="387645"/>
                  <a:pt x="3279774" y="380909"/>
                  <a:pt x="3286490" y="374172"/>
                </a:cubicBezTo>
                <a:cubicBezTo>
                  <a:pt x="3259622" y="353964"/>
                  <a:pt x="3232754" y="387645"/>
                  <a:pt x="3219320" y="374172"/>
                </a:cubicBezTo>
                <a:cubicBezTo>
                  <a:pt x="3212604" y="374172"/>
                  <a:pt x="3212604" y="380909"/>
                  <a:pt x="3199170" y="380909"/>
                </a:cubicBezTo>
                <a:cubicBezTo>
                  <a:pt x="3199170" y="401117"/>
                  <a:pt x="3212604" y="394381"/>
                  <a:pt x="3205886" y="407853"/>
                </a:cubicBezTo>
                <a:cubicBezTo>
                  <a:pt x="3205886" y="401117"/>
                  <a:pt x="3199170" y="401117"/>
                  <a:pt x="3192452" y="401117"/>
                </a:cubicBezTo>
                <a:cubicBezTo>
                  <a:pt x="3192452" y="401117"/>
                  <a:pt x="3192452" y="387645"/>
                  <a:pt x="3199170" y="387645"/>
                </a:cubicBezTo>
                <a:cubicBezTo>
                  <a:pt x="3199170" y="374172"/>
                  <a:pt x="3185737" y="394381"/>
                  <a:pt x="3185737" y="374172"/>
                </a:cubicBezTo>
                <a:cubicBezTo>
                  <a:pt x="3179019" y="387645"/>
                  <a:pt x="3172301" y="387645"/>
                  <a:pt x="3165585" y="401117"/>
                </a:cubicBezTo>
                <a:cubicBezTo>
                  <a:pt x="3165585" y="394381"/>
                  <a:pt x="3165585" y="387645"/>
                  <a:pt x="3165585" y="374172"/>
                </a:cubicBezTo>
                <a:cubicBezTo>
                  <a:pt x="3118565" y="367436"/>
                  <a:pt x="3084981" y="380909"/>
                  <a:pt x="3037961" y="394381"/>
                </a:cubicBezTo>
                <a:cubicBezTo>
                  <a:pt x="3024527" y="367436"/>
                  <a:pt x="2984226" y="360700"/>
                  <a:pt x="2957358" y="367436"/>
                </a:cubicBezTo>
                <a:cubicBezTo>
                  <a:pt x="2970792" y="347228"/>
                  <a:pt x="2930488" y="360700"/>
                  <a:pt x="2923772" y="347228"/>
                </a:cubicBezTo>
                <a:cubicBezTo>
                  <a:pt x="2923772" y="347228"/>
                  <a:pt x="2923772" y="347228"/>
                  <a:pt x="2917054" y="347228"/>
                </a:cubicBezTo>
                <a:cubicBezTo>
                  <a:pt x="2917054" y="367436"/>
                  <a:pt x="2930488" y="360700"/>
                  <a:pt x="2923772" y="374172"/>
                </a:cubicBezTo>
                <a:cubicBezTo>
                  <a:pt x="2910338" y="367436"/>
                  <a:pt x="2903620" y="353964"/>
                  <a:pt x="2896904" y="340492"/>
                </a:cubicBezTo>
                <a:cubicBezTo>
                  <a:pt x="2910338" y="360700"/>
                  <a:pt x="2903620" y="333756"/>
                  <a:pt x="2923772" y="340492"/>
                </a:cubicBezTo>
                <a:cubicBezTo>
                  <a:pt x="2910338" y="327020"/>
                  <a:pt x="2890186" y="340492"/>
                  <a:pt x="2883470" y="340492"/>
                </a:cubicBezTo>
                <a:cubicBezTo>
                  <a:pt x="2883470" y="353964"/>
                  <a:pt x="2890186" y="353964"/>
                  <a:pt x="2896904" y="353964"/>
                </a:cubicBezTo>
                <a:cubicBezTo>
                  <a:pt x="2883470" y="347228"/>
                  <a:pt x="2823017" y="374172"/>
                  <a:pt x="2809583" y="340492"/>
                </a:cubicBezTo>
                <a:cubicBezTo>
                  <a:pt x="2796149" y="353964"/>
                  <a:pt x="2816299" y="360700"/>
                  <a:pt x="2802865" y="380909"/>
                </a:cubicBezTo>
                <a:cubicBezTo>
                  <a:pt x="2829735" y="374172"/>
                  <a:pt x="2863318" y="360700"/>
                  <a:pt x="2883470" y="401117"/>
                </a:cubicBezTo>
                <a:cubicBezTo>
                  <a:pt x="2863318" y="394381"/>
                  <a:pt x="2856602" y="407853"/>
                  <a:pt x="2856602" y="421325"/>
                </a:cubicBezTo>
                <a:cubicBezTo>
                  <a:pt x="2836451" y="421325"/>
                  <a:pt x="2816299" y="428061"/>
                  <a:pt x="2809583" y="407853"/>
                </a:cubicBezTo>
                <a:cubicBezTo>
                  <a:pt x="2802865" y="414589"/>
                  <a:pt x="2796149" y="421325"/>
                  <a:pt x="2789431" y="428061"/>
                </a:cubicBezTo>
                <a:cubicBezTo>
                  <a:pt x="2759205" y="417957"/>
                  <a:pt x="2728979" y="434376"/>
                  <a:pt x="2704419" y="426168"/>
                </a:cubicBezTo>
                <a:lnTo>
                  <a:pt x="2691436" y="415581"/>
                </a:lnTo>
                <a:lnTo>
                  <a:pt x="2695393" y="414589"/>
                </a:lnTo>
                <a:cubicBezTo>
                  <a:pt x="2688675" y="401117"/>
                  <a:pt x="2681959" y="407853"/>
                  <a:pt x="2668526" y="407853"/>
                </a:cubicBezTo>
                <a:cubicBezTo>
                  <a:pt x="2668526" y="414589"/>
                  <a:pt x="2668526" y="414589"/>
                  <a:pt x="2668526" y="421325"/>
                </a:cubicBezTo>
                <a:cubicBezTo>
                  <a:pt x="2648374" y="414589"/>
                  <a:pt x="2594638" y="455006"/>
                  <a:pt x="2567770" y="421325"/>
                </a:cubicBezTo>
                <a:cubicBezTo>
                  <a:pt x="2547618" y="448270"/>
                  <a:pt x="2500600" y="407853"/>
                  <a:pt x="2487167" y="441534"/>
                </a:cubicBezTo>
                <a:cubicBezTo>
                  <a:pt x="2480449" y="434798"/>
                  <a:pt x="2480449" y="421325"/>
                  <a:pt x="2460299" y="414589"/>
                </a:cubicBezTo>
                <a:cubicBezTo>
                  <a:pt x="2460299" y="428061"/>
                  <a:pt x="2446863" y="441534"/>
                  <a:pt x="2446863" y="414589"/>
                </a:cubicBezTo>
                <a:cubicBezTo>
                  <a:pt x="2386411" y="441534"/>
                  <a:pt x="2299090" y="394381"/>
                  <a:pt x="2252070" y="448270"/>
                </a:cubicBezTo>
                <a:cubicBezTo>
                  <a:pt x="2245354" y="448270"/>
                  <a:pt x="2245354" y="434798"/>
                  <a:pt x="2231920" y="434798"/>
                </a:cubicBezTo>
                <a:cubicBezTo>
                  <a:pt x="2231920" y="441534"/>
                  <a:pt x="2238636" y="441534"/>
                  <a:pt x="2238636" y="455006"/>
                </a:cubicBezTo>
                <a:cubicBezTo>
                  <a:pt x="2225202" y="434798"/>
                  <a:pt x="2218486" y="448270"/>
                  <a:pt x="2211768" y="441534"/>
                </a:cubicBezTo>
                <a:cubicBezTo>
                  <a:pt x="2205050" y="434798"/>
                  <a:pt x="2231920" y="421325"/>
                  <a:pt x="2211768" y="414589"/>
                </a:cubicBezTo>
                <a:cubicBezTo>
                  <a:pt x="2218486" y="407853"/>
                  <a:pt x="2231920" y="434798"/>
                  <a:pt x="2252070" y="428061"/>
                </a:cubicBezTo>
                <a:cubicBezTo>
                  <a:pt x="2245354" y="421325"/>
                  <a:pt x="2231920" y="421325"/>
                  <a:pt x="2225202" y="414589"/>
                </a:cubicBezTo>
                <a:cubicBezTo>
                  <a:pt x="2231920" y="401117"/>
                  <a:pt x="2245354" y="421325"/>
                  <a:pt x="2252070" y="414589"/>
                </a:cubicBezTo>
                <a:cubicBezTo>
                  <a:pt x="2238636" y="401117"/>
                  <a:pt x="2218486" y="401117"/>
                  <a:pt x="2198334" y="394381"/>
                </a:cubicBezTo>
                <a:cubicBezTo>
                  <a:pt x="2278938" y="380909"/>
                  <a:pt x="2379693" y="428061"/>
                  <a:pt x="2467015" y="387645"/>
                </a:cubicBezTo>
                <a:cubicBezTo>
                  <a:pt x="2473733" y="387645"/>
                  <a:pt x="2480449" y="401117"/>
                  <a:pt x="2487167" y="407853"/>
                </a:cubicBezTo>
                <a:cubicBezTo>
                  <a:pt x="2500600" y="401117"/>
                  <a:pt x="2493883" y="387645"/>
                  <a:pt x="2507316" y="387645"/>
                </a:cubicBezTo>
                <a:cubicBezTo>
                  <a:pt x="2507316" y="421325"/>
                  <a:pt x="2534184" y="367436"/>
                  <a:pt x="2534184" y="407853"/>
                </a:cubicBezTo>
                <a:cubicBezTo>
                  <a:pt x="2540902" y="387645"/>
                  <a:pt x="2554336" y="380909"/>
                  <a:pt x="2561052" y="374172"/>
                </a:cubicBezTo>
                <a:cubicBezTo>
                  <a:pt x="2567770" y="374172"/>
                  <a:pt x="2567770" y="380909"/>
                  <a:pt x="2574486" y="387645"/>
                </a:cubicBezTo>
                <a:cubicBezTo>
                  <a:pt x="2567770" y="353964"/>
                  <a:pt x="2641658" y="380909"/>
                  <a:pt x="2641658" y="367436"/>
                </a:cubicBezTo>
                <a:cubicBezTo>
                  <a:pt x="2661808" y="374172"/>
                  <a:pt x="2681959" y="367436"/>
                  <a:pt x="2708827" y="367436"/>
                </a:cubicBezTo>
                <a:cubicBezTo>
                  <a:pt x="2702111" y="333756"/>
                  <a:pt x="2655092" y="347228"/>
                  <a:pt x="2648374" y="353964"/>
                </a:cubicBezTo>
                <a:cubicBezTo>
                  <a:pt x="2628224" y="333756"/>
                  <a:pt x="2594638" y="340492"/>
                  <a:pt x="2574486" y="340492"/>
                </a:cubicBezTo>
                <a:cubicBezTo>
                  <a:pt x="2574486" y="320283"/>
                  <a:pt x="2587922" y="333756"/>
                  <a:pt x="2587922" y="320283"/>
                </a:cubicBezTo>
                <a:cubicBezTo>
                  <a:pt x="2587922" y="313547"/>
                  <a:pt x="2581204" y="313547"/>
                  <a:pt x="2581204" y="300075"/>
                </a:cubicBezTo>
                <a:cubicBezTo>
                  <a:pt x="2567770" y="306811"/>
                  <a:pt x="2540902" y="300075"/>
                  <a:pt x="2540902" y="320283"/>
                </a:cubicBezTo>
                <a:cubicBezTo>
                  <a:pt x="2500600" y="306811"/>
                  <a:pt x="2473733" y="320283"/>
                  <a:pt x="2433429" y="286603"/>
                </a:cubicBezTo>
                <a:cubicBezTo>
                  <a:pt x="2426713" y="286603"/>
                  <a:pt x="2423355" y="289971"/>
                  <a:pt x="2419156" y="292496"/>
                </a:cubicBezTo>
                <a:lnTo>
                  <a:pt x="2412321" y="292794"/>
                </a:lnTo>
                <a:lnTo>
                  <a:pt x="2388091" y="279024"/>
                </a:lnTo>
                <a:cubicBezTo>
                  <a:pt x="2378015" y="276499"/>
                  <a:pt x="2366259" y="276499"/>
                  <a:pt x="2352825" y="279867"/>
                </a:cubicBezTo>
                <a:cubicBezTo>
                  <a:pt x="2352825" y="293339"/>
                  <a:pt x="2366259" y="279867"/>
                  <a:pt x="2379693" y="286603"/>
                </a:cubicBezTo>
                <a:cubicBezTo>
                  <a:pt x="2372977" y="320283"/>
                  <a:pt x="2346109" y="286603"/>
                  <a:pt x="2325958" y="300075"/>
                </a:cubicBezTo>
                <a:cubicBezTo>
                  <a:pt x="2332673" y="293339"/>
                  <a:pt x="2332673" y="286603"/>
                  <a:pt x="2339391" y="286603"/>
                </a:cubicBezTo>
                <a:cubicBezTo>
                  <a:pt x="2319240" y="273131"/>
                  <a:pt x="2285656" y="259658"/>
                  <a:pt x="2265504" y="273131"/>
                </a:cubicBezTo>
                <a:cubicBezTo>
                  <a:pt x="2258788" y="286603"/>
                  <a:pt x="2278938" y="273131"/>
                  <a:pt x="2272222" y="293339"/>
                </a:cubicBezTo>
                <a:cubicBezTo>
                  <a:pt x="2265504" y="293339"/>
                  <a:pt x="2252070" y="266394"/>
                  <a:pt x="2252070" y="293339"/>
                </a:cubicBezTo>
                <a:cubicBezTo>
                  <a:pt x="2238636" y="279867"/>
                  <a:pt x="2218486" y="279867"/>
                  <a:pt x="2205050" y="293339"/>
                </a:cubicBezTo>
                <a:cubicBezTo>
                  <a:pt x="2198334" y="279867"/>
                  <a:pt x="2191616" y="279867"/>
                  <a:pt x="2178182" y="286603"/>
                </a:cubicBezTo>
                <a:cubicBezTo>
                  <a:pt x="2198334" y="273131"/>
                  <a:pt x="2218486" y="279867"/>
                  <a:pt x="2252070" y="266394"/>
                </a:cubicBezTo>
                <a:cubicBezTo>
                  <a:pt x="2238636" y="246186"/>
                  <a:pt x="2218486" y="246186"/>
                  <a:pt x="2205050" y="259658"/>
                </a:cubicBezTo>
                <a:cubicBezTo>
                  <a:pt x="2205050" y="225978"/>
                  <a:pt x="2137881" y="273131"/>
                  <a:pt x="2124447" y="219242"/>
                </a:cubicBezTo>
                <a:cubicBezTo>
                  <a:pt x="2077427" y="239450"/>
                  <a:pt x="2057277" y="199033"/>
                  <a:pt x="1996823" y="219242"/>
                </a:cubicBezTo>
                <a:cubicBezTo>
                  <a:pt x="2030409" y="199033"/>
                  <a:pt x="1969956" y="205769"/>
                  <a:pt x="1949804" y="205769"/>
                </a:cubicBezTo>
                <a:cubicBezTo>
                  <a:pt x="1943088" y="225978"/>
                  <a:pt x="1963238" y="219242"/>
                  <a:pt x="1963238" y="225978"/>
                </a:cubicBezTo>
                <a:cubicBezTo>
                  <a:pt x="1969956" y="212505"/>
                  <a:pt x="1976674" y="212505"/>
                  <a:pt x="1990107" y="212505"/>
                </a:cubicBezTo>
                <a:cubicBezTo>
                  <a:pt x="1990107" y="239450"/>
                  <a:pt x="1949804" y="239450"/>
                  <a:pt x="1943088" y="212505"/>
                </a:cubicBezTo>
                <a:cubicBezTo>
                  <a:pt x="1889352" y="219242"/>
                  <a:pt x="1849048" y="219242"/>
                  <a:pt x="1808747" y="185559"/>
                </a:cubicBezTo>
                <a:cubicBezTo>
                  <a:pt x="1802031" y="192297"/>
                  <a:pt x="1822180" y="199033"/>
                  <a:pt x="1822180" y="199033"/>
                </a:cubicBezTo>
                <a:cubicBezTo>
                  <a:pt x="1802031" y="199033"/>
                  <a:pt x="1734861" y="205769"/>
                  <a:pt x="1694557" y="199033"/>
                </a:cubicBezTo>
                <a:cubicBezTo>
                  <a:pt x="1674407" y="205769"/>
                  <a:pt x="1659293" y="205769"/>
                  <a:pt x="1642501" y="203242"/>
                </a:cubicBezTo>
                <a:lnTo>
                  <a:pt x="1581290" y="192458"/>
                </a:lnTo>
                <a:lnTo>
                  <a:pt x="1587085" y="192297"/>
                </a:lnTo>
                <a:cubicBezTo>
                  <a:pt x="1587085" y="192297"/>
                  <a:pt x="1580368" y="192297"/>
                  <a:pt x="1580368" y="192297"/>
                </a:cubicBezTo>
                <a:lnTo>
                  <a:pt x="1581290" y="192458"/>
                </a:lnTo>
                <a:lnTo>
                  <a:pt x="1436794" y="196506"/>
                </a:lnTo>
                <a:cubicBezTo>
                  <a:pt x="1387254" y="197349"/>
                  <a:pt x="1338555" y="199033"/>
                  <a:pt x="1291538" y="205769"/>
                </a:cubicBezTo>
                <a:cubicBezTo>
                  <a:pt x="1291538" y="192297"/>
                  <a:pt x="1304971" y="192297"/>
                  <a:pt x="1298253" y="178823"/>
                </a:cubicBezTo>
                <a:cubicBezTo>
                  <a:pt x="1284819" y="165351"/>
                  <a:pt x="1264669" y="185559"/>
                  <a:pt x="1271385" y="199033"/>
                </a:cubicBezTo>
                <a:cubicBezTo>
                  <a:pt x="1244518" y="165351"/>
                  <a:pt x="1130328" y="219242"/>
                  <a:pt x="1069874" y="199033"/>
                </a:cubicBezTo>
                <a:cubicBezTo>
                  <a:pt x="1069874" y="199033"/>
                  <a:pt x="1069874" y="185559"/>
                  <a:pt x="1069874" y="185559"/>
                </a:cubicBezTo>
                <a:cubicBezTo>
                  <a:pt x="1069874" y="185559"/>
                  <a:pt x="1049724" y="199033"/>
                  <a:pt x="1056441" y="178823"/>
                </a:cubicBezTo>
                <a:cubicBezTo>
                  <a:pt x="1029573" y="205769"/>
                  <a:pt x="989271" y="192297"/>
                  <a:pt x="955685" y="199033"/>
                </a:cubicBezTo>
                <a:cubicBezTo>
                  <a:pt x="948970" y="199033"/>
                  <a:pt x="948970" y="185559"/>
                  <a:pt x="955685" y="178823"/>
                </a:cubicBezTo>
                <a:cubicBezTo>
                  <a:pt x="955685" y="178823"/>
                  <a:pt x="955685" y="178823"/>
                  <a:pt x="928818" y="178823"/>
                </a:cubicBezTo>
                <a:cubicBezTo>
                  <a:pt x="922102" y="178823"/>
                  <a:pt x="935536" y="185559"/>
                  <a:pt x="928818" y="199033"/>
                </a:cubicBezTo>
                <a:cubicBezTo>
                  <a:pt x="901950" y="192297"/>
                  <a:pt x="875082" y="165351"/>
                  <a:pt x="848214" y="178823"/>
                </a:cubicBezTo>
                <a:cubicBezTo>
                  <a:pt x="848214" y="172087"/>
                  <a:pt x="848214" y="165351"/>
                  <a:pt x="841496" y="158614"/>
                </a:cubicBezTo>
                <a:cubicBezTo>
                  <a:pt x="828062" y="172087"/>
                  <a:pt x="801194" y="158614"/>
                  <a:pt x="794478" y="158614"/>
                </a:cubicBezTo>
                <a:cubicBezTo>
                  <a:pt x="787760" y="145142"/>
                  <a:pt x="807912" y="151878"/>
                  <a:pt x="807912" y="138406"/>
                </a:cubicBezTo>
                <a:cubicBezTo>
                  <a:pt x="767611" y="138406"/>
                  <a:pt x="720591" y="97989"/>
                  <a:pt x="666855" y="124934"/>
                </a:cubicBezTo>
                <a:cubicBezTo>
                  <a:pt x="653421" y="97989"/>
                  <a:pt x="693723" y="118198"/>
                  <a:pt x="693723" y="97989"/>
                </a:cubicBezTo>
                <a:cubicBezTo>
                  <a:pt x="653421" y="84517"/>
                  <a:pt x="613117" y="131670"/>
                  <a:pt x="579534" y="104726"/>
                </a:cubicBezTo>
                <a:cubicBezTo>
                  <a:pt x="572816" y="104726"/>
                  <a:pt x="579534" y="118198"/>
                  <a:pt x="572816" y="118198"/>
                </a:cubicBezTo>
                <a:cubicBezTo>
                  <a:pt x="539232" y="97989"/>
                  <a:pt x="512362" y="97989"/>
                  <a:pt x="478778" y="111462"/>
                </a:cubicBezTo>
                <a:cubicBezTo>
                  <a:pt x="472060" y="37364"/>
                  <a:pt x="398173" y="97989"/>
                  <a:pt x="364589" y="57573"/>
                </a:cubicBezTo>
                <a:cubicBezTo>
                  <a:pt x="344437" y="71045"/>
                  <a:pt x="304135" y="64309"/>
                  <a:pt x="277267" y="44100"/>
                </a:cubicBezTo>
                <a:cubicBezTo>
                  <a:pt x="270549" y="50837"/>
                  <a:pt x="270549" y="57573"/>
                  <a:pt x="263834" y="64309"/>
                </a:cubicBezTo>
                <a:cubicBezTo>
                  <a:pt x="250400" y="64309"/>
                  <a:pt x="263834" y="57573"/>
                  <a:pt x="263834" y="50837"/>
                </a:cubicBezTo>
                <a:cubicBezTo>
                  <a:pt x="250400" y="44100"/>
                  <a:pt x="250400" y="57573"/>
                  <a:pt x="236966" y="57573"/>
                </a:cubicBezTo>
                <a:cubicBezTo>
                  <a:pt x="236966" y="64309"/>
                  <a:pt x="243682" y="64309"/>
                  <a:pt x="250400" y="64309"/>
                </a:cubicBezTo>
                <a:cubicBezTo>
                  <a:pt x="223532" y="77781"/>
                  <a:pt x="189946" y="64309"/>
                  <a:pt x="163078" y="64309"/>
                </a:cubicBezTo>
                <a:cubicBezTo>
                  <a:pt x="176512" y="50837"/>
                  <a:pt x="216814" y="50837"/>
                  <a:pt x="230248" y="64309"/>
                </a:cubicBezTo>
                <a:cubicBezTo>
                  <a:pt x="236966" y="64309"/>
                  <a:pt x="230248" y="50837"/>
                  <a:pt x="236966" y="50837"/>
                </a:cubicBezTo>
                <a:cubicBezTo>
                  <a:pt x="230248" y="37364"/>
                  <a:pt x="210098" y="23892"/>
                  <a:pt x="203380" y="44100"/>
                </a:cubicBezTo>
                <a:cubicBezTo>
                  <a:pt x="189946" y="37364"/>
                  <a:pt x="176512" y="23892"/>
                  <a:pt x="163078" y="17156"/>
                </a:cubicBezTo>
                <a:cubicBezTo>
                  <a:pt x="149644" y="17156"/>
                  <a:pt x="156360" y="44100"/>
                  <a:pt x="142926" y="44100"/>
                </a:cubicBezTo>
                <a:cubicBezTo>
                  <a:pt x="137050" y="-3053"/>
                  <a:pt x="90030" y="27155"/>
                  <a:pt x="69368" y="8368"/>
                </a:cubicBezTo>
                <a:close/>
                <a:moveTo>
                  <a:pt x="0" y="0"/>
                </a:moveTo>
                <a:lnTo>
                  <a:pt x="51867" y="0"/>
                </a:lnTo>
                <a:lnTo>
                  <a:pt x="39968" y="3473"/>
                </a:lnTo>
                <a:cubicBezTo>
                  <a:pt x="31886" y="4526"/>
                  <a:pt x="23280" y="4526"/>
                  <a:pt x="14464" y="3684"/>
                </a:cubicBezTo>
                <a:close/>
              </a:path>
            </a:pathLst>
          </a:custGeom>
          <a:solidFill>
            <a:srgbClr val="21B4D1">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a:solidFill>
                <a:schemeClr val="lt1"/>
              </a:solidFill>
            </a:endParaRPr>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744" y="977692"/>
            <a:ext cx="5650511" cy="2394112"/>
          </a:xfrm>
          <a:prstGeom prst="rect">
            <a:avLst/>
          </a:prstGeom>
        </p:spPr>
      </p:pic>
    </p:spTree>
    <p:custDataLst>
      <p:tags r:id="rId1"/>
    </p:custDataLst>
    <p:extLst>
      <p:ext uri="{BB962C8B-B14F-4D97-AF65-F5344CB8AC3E}">
        <p14:creationId xmlns:p14="http://schemas.microsoft.com/office/powerpoint/2010/main" val="6826914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DISEÑO PERSONALIZADO" val="4CutCUAy"/>
  <p:tag name="ARTICULATE_DESIGN_ID_1_DISEÑO PERSONALIZADO" val="hREFlND6"/>
  <p:tag name="ARTICULATE_DESIGN_ID_TEMA DE OFFICE" val="GSVwZl8e"/>
  <p:tag name="ARTICULATE_DESIGN_ID_2_DISEÑO PERSONALIZADO" val="qpYqEEsV"/>
  <p:tag name="ARTICULATE_DESIGN_ID_1_TEMA DE OFFICE" val="vkxiyTJH"/>
  <p:tag name="ARTICULATE_SLIDE_COUNT" val="1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1966</TotalTime>
  <Words>875</Words>
  <Application>Microsoft Office PowerPoint</Application>
  <PresentationFormat>Presentación en pantalla (16:9)</PresentationFormat>
  <Paragraphs>142</Paragraphs>
  <Slides>17</Slides>
  <Notes>0</Notes>
  <HiddenSlides>0</HiddenSlides>
  <MMClips>1</MMClips>
  <ScaleCrop>false</ScaleCrop>
  <HeadingPairs>
    <vt:vector size="6" baseType="variant">
      <vt:variant>
        <vt:lpstr>Fuentes usadas</vt:lpstr>
      </vt:variant>
      <vt:variant>
        <vt:i4>9</vt:i4>
      </vt:variant>
      <vt:variant>
        <vt:lpstr>Tema</vt:lpstr>
      </vt:variant>
      <vt:variant>
        <vt:i4>4</vt:i4>
      </vt:variant>
      <vt:variant>
        <vt:lpstr>Títulos de diapositiva</vt:lpstr>
      </vt:variant>
      <vt:variant>
        <vt:i4>17</vt:i4>
      </vt:variant>
    </vt:vector>
  </HeadingPairs>
  <TitlesOfParts>
    <vt:vector size="30" baseType="lpstr">
      <vt:lpstr>Abadi</vt:lpstr>
      <vt:lpstr>Arial</vt:lpstr>
      <vt:lpstr>Arial Black</vt:lpstr>
      <vt:lpstr>Arial Narrow</vt:lpstr>
      <vt:lpstr>Calibri</vt:lpstr>
      <vt:lpstr>Century Gothic</vt:lpstr>
      <vt:lpstr>Times New Roman</vt:lpstr>
      <vt:lpstr>Wingdings</vt:lpstr>
      <vt:lpstr>Wingdings 3</vt:lpstr>
      <vt:lpstr>1_Tema de Office</vt:lpstr>
      <vt:lpstr>Diseño personalizado</vt:lpstr>
      <vt:lpstr>1_Diseño personalizado</vt:lpstr>
      <vt:lpstr>Espiral</vt:lpstr>
      <vt:lpstr>Presentación de PowerPoint</vt:lpstr>
      <vt:lpstr>Nueva ley PRL</vt:lpstr>
      <vt:lpstr>DIÁLOGO SOCIAL  19 meses negociando…</vt:lpstr>
      <vt:lpstr>ACCIDENTES DE TRABAJO</vt:lpstr>
      <vt:lpstr>CAUSAS MORTALES </vt:lpstr>
      <vt:lpstr>Sectores con mayor nº muertes </vt:lpstr>
      <vt:lpstr>PERSPECTIVA DE GÉNERO</vt:lpstr>
      <vt:lpstr>MENOPAUSIA</vt:lpstr>
      <vt:lpstr>Empleo 2025</vt:lpstr>
      <vt:lpstr>SECTORES</vt:lpstr>
      <vt:lpstr>Los datos europeos dicen que las mujeres sufren más:   - carga de trabajo: 46% frente al 43% de los hombres  - violencia y abusos verbales (19% vs 14%)  - acoso e intimidación (9% vs7%)   En España las mujeres trabajadoras también sufren más:  - Acoso o violencia en el trabajo, (3,9% vs 2,4%)  - Ofensas verbales o amenazas (8,5% vs 4,8%)  - No reciben reconocimiento merecido por desempeñar sus tareas (21,7% vs 19,9%)  - No reciben ofertas de ascenso profesional (27,3% vs 23%)  </vt:lpstr>
      <vt:lpstr>PREVENCIÓN 10</vt:lpstr>
      <vt:lpstr>Cambiar el sistema de notificación y registro de las EEPP:  - la propia definición legal de enfermedad relacionada con el trabajo  (eliminar causalidad exclusiva)  - actualizar el listado de acuerdo con la evidencia científica (2006)  2015 Laringe por amianto  2018 pulmón inhalación polvo sílice     </vt:lpstr>
      <vt:lpstr>Permiso DUELO</vt:lpstr>
      <vt:lpstr>Aumento de IT y SUICIDIO</vt:lpstr>
      <vt:lpstr>   El derecho a la salud  es el derecho más importante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Ana Belén Suárez Hernández</dc:creator>
  <cp:lastModifiedBy>Patricia Ruiz Martínez</cp:lastModifiedBy>
  <cp:revision>100</cp:revision>
  <dcterms:created xsi:type="dcterms:W3CDTF">2021-01-28T13:16:50Z</dcterms:created>
  <dcterms:modified xsi:type="dcterms:W3CDTF">2026-06-13T00:20:12Z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88A1A9A5-0069-424B-8159-DAD5E519DD95</vt:lpwstr>
  </property>
  <property fmtid="{D5CDD505-2E9C-101B-9397-08002B2CF9AE}" pid="3" name="ArticulatePath">
    <vt:lpwstr>00_Plantilla_Módulos</vt:lpwstr>
  </property>
</Properties>
</file>